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511256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сельского поселения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20.12.2018 г. №24 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сельского поселения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2019 год 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2020-2021 годов»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7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«Профилактика правонарушений в сфере общественного порядка в сельском поселении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«Совершенствование системы социальной профилактики правонарушений, повышение уровня правовой грамотности для формирования правосознания жителей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556512"/>
              </p:ext>
            </p:extLst>
          </p:nvPr>
        </p:nvGraphicFramePr>
        <p:xfrm>
          <a:off x="575556" y="2113177"/>
          <a:ext cx="7992887" cy="3873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/>
                <a:gridCol w="1296144"/>
                <a:gridCol w="1224136"/>
                <a:gridCol w="1080120"/>
              </a:tblGrid>
              <a:tr h="420072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67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Профилактика правонарушений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сельского поселения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вовлечение общественности и общественных формирование в сфере общественного порядка в предупреждение правонарушений.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92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26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транспортной системы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 безопасности функционирования автомобильных дорог, содействующих развитию экономики, удовлетворению социальных потребностей, повышению жизненного и культурного уровней населения».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220174"/>
              </p:ext>
            </p:extLst>
          </p:nvPr>
        </p:nvGraphicFramePr>
        <p:xfrm>
          <a:off x="575556" y="2420887"/>
          <a:ext cx="7992887" cy="3983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/>
                <a:gridCol w="1296144"/>
                <a:gridCol w="1224136"/>
                <a:gridCol w="1080120"/>
              </a:tblGrid>
              <a:tr h="149489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296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Круглогодичное содержание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внутрипоселковых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 сельского поселения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2587,1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2717,0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2852,8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Круглогодичное содержание подъездных дорог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1519,7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1596,0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2053,8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 светофоров по типу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92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4206,8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4413,0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03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муниципальных имуществом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использования и обеспечение сохранности объектов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77180"/>
              </p:ext>
            </p:extLst>
          </p:nvPr>
        </p:nvGraphicFramePr>
        <p:xfrm>
          <a:off x="575556" y="1916832"/>
          <a:ext cx="7992887" cy="4041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/>
                <a:gridCol w="1296144"/>
                <a:gridCol w="1224136"/>
                <a:gridCol w="1080120"/>
              </a:tblGrid>
              <a:tr h="52612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114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правомерного функционирования,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использования и содержания муниципального имущества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436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ущерба от чрезвычайных ситуаций природного и техногенного характера в отношении муниципального имущества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595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1533,1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1068,8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982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жилищно-коммунального хозяйства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«Комплексное развитие и благоустройство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направленное на улучшение его внешнего облика и создание максимально благоприятных, комфортных и безопасных условий для проживания и отдыха жителей. Повышение надежности и качества предоставления жилищно-коммунальных услуг».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506727"/>
              </p:ext>
            </p:extLst>
          </p:nvPr>
        </p:nvGraphicFramePr>
        <p:xfrm>
          <a:off x="683568" y="2564904"/>
          <a:ext cx="7992887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/>
                <a:gridCol w="1296144"/>
                <a:gridCol w="1224136"/>
                <a:gridCol w="1080120"/>
              </a:tblGrid>
              <a:tr h="52612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11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«Формирование комфортной городской среды на территории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Задача. Благоустройство территории, имущества.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1041,1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1344,1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1041,1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436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«Создание условий для обеспечения качественными коммунальными услугами».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Задача. Обеспечение бесперебойной работы жилищно-коммунального хозяйства.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3425,6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3576,4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3730,1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00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4466,7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4920,5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4771,2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50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07015"/>
              </p:ext>
            </p:extLst>
          </p:nvPr>
        </p:nvGraphicFramePr>
        <p:xfrm>
          <a:off x="683568" y="836713"/>
          <a:ext cx="7920880" cy="4940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2258185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характеристики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сельского поселения </a:t>
                      </a:r>
                      <a:r>
                        <a:rPr lang="ru-RU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2019 год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плановый период 2020-2021 годов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41 314,2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41 906,8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42 434,9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41 314,2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41 906,8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42 434,9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58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962868"/>
              </p:ext>
            </p:extLst>
          </p:nvPr>
        </p:nvGraphicFramePr>
        <p:xfrm>
          <a:off x="611560" y="620688"/>
          <a:ext cx="7920880" cy="5889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224136"/>
                <a:gridCol w="1080120"/>
                <a:gridCol w="1224136"/>
              </a:tblGrid>
              <a:tr h="64807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доходы бюджета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2019 год и плановый период 2020-2021 годов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сельского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поселения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41 314,2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41 906,8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42 434,9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2048,0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2095,0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2134,0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доходы физических лиц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товары (работы, услуги) реализуемые на территории Российской Федерации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имущества, находящегося в государственной и муниципальной собственности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39266,3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39811,8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40300,9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68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232376"/>
              </p:ext>
            </p:extLst>
          </p:nvPr>
        </p:nvGraphicFramePr>
        <p:xfrm>
          <a:off x="683568" y="692697"/>
          <a:ext cx="7920880" cy="585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1224136"/>
                <a:gridCol w="1152128"/>
                <a:gridCol w="1008112"/>
              </a:tblGrid>
              <a:tr h="115212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бюджетных ассигнований по разделам и подразделам классификации расходов бюджета на 2019 год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плановый период 2020-2021 годов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сельского поселения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41314,2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41906,8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42434,9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18733,0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19359,5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19208,8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1747,7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1213,9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1292,3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4206,8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4413,0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5006,6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6117,7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6637,5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6556,9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8361,7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8096,3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8134,3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1749,1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1791,1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1833,1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08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 и плановый период 2020-2021 годов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в программном формате.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8 муниципальных программ: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«Создание 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55600" algn="l"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«Развитие культуры, кинематографии, физической культуры и спорта в сельском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«Защита населения и территории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чрезвычайных ситуаций, обеспечение пожарной безопасности»,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«Обеспечение осуществления полномочий и создание условий для деятельности органа местного самоуправления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«Профилактика правонарушений сфере общественного порядка в сельском поселении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«Развитие транспортной системы на территории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«Управление муниципальным имуществом на территории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355600" algn="l"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«Развитие жилищно-коммунального хозяйства на территории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3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эффективного решения вопросов местного значения.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386685"/>
              </p:ext>
            </p:extLst>
          </p:nvPr>
        </p:nvGraphicFramePr>
        <p:xfrm>
          <a:off x="683569" y="2132856"/>
          <a:ext cx="7992887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/>
                <a:gridCol w="1296144"/>
                <a:gridCol w="1224136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«Развитие системы межбюджетных отношений».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исполнения расходных обязательств бюджета поселения.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1651,3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1717,3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1786,0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«Организация бюджетного процесса».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Формирование резервных фондов и условно утвержденных расходов в соответствии с нормами Бюджетного кодекса.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1197,7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2271,7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1801,3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4057,7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97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культуры, кинематографии, физической культуры и спорта в сельском поселении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прав граждан на участие в культурной жизни, реализации творческого потенциала жителей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условий, ориентирующих граждан на здоровый образ жизни, в том числе на занятия физической культурой и спортом».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684210"/>
              </p:ext>
            </p:extLst>
          </p:nvPr>
        </p:nvGraphicFramePr>
        <p:xfrm>
          <a:off x="683569" y="2132856"/>
          <a:ext cx="7992887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/>
                <a:gridCol w="1296144"/>
                <a:gridCol w="1224136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«Обеспечение свободы творчества и прав граждан на участие в культурной жизни».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 проведения культурно-массовых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8361,7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8096,3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8134,3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«Создание условий жителям сельского поселения для занятия физической культурой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спортом, сохранения и укрепления здоровья населения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 проведения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физкультурно-оздоровительных и спортивных мероприятий сельского поселения.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1749,1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1791,1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1833,1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10110,8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9887,4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9967,4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29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«Защита населения и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чрезвычайных ситуаций,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пожарной безопасности»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Повышение уровня защиты граждан от чрезвычайных ситуаций, природного и техногенного характера, повышение уровня безопасности на водных объектах».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537435"/>
              </p:ext>
            </p:extLst>
          </p:nvPr>
        </p:nvGraphicFramePr>
        <p:xfrm>
          <a:off x="683568" y="2348880"/>
          <a:ext cx="7992887" cy="33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/>
                <a:gridCol w="1296144"/>
                <a:gridCol w="1224136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«Реализация государственной политики в области гражданской обороны, защиты населения и территории поселения от чрезвычайных ситуаций».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Предупреждение и ликвидация чрезвычайных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ситуаций, в том числе организация и осуществление предупреждение мероприятий по безопасности людей на водных объектах.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«Укрепление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пожарной безопасности в поселении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 пожарной безопасности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8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осуществления полномочий и создание условий для деятельности органов местного самоуправления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«Создание условий для осуществления полномочий администрации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условий для бесперебойного функционирования органов местного самоуправления».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808843"/>
              </p:ext>
            </p:extLst>
          </p:nvPr>
        </p:nvGraphicFramePr>
        <p:xfrm>
          <a:off x="683568" y="2348880"/>
          <a:ext cx="7992887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/>
                <a:gridCol w="1296144"/>
                <a:gridCol w="1224136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«Обеспечение деятельности органа местного самоуправления сельского поселения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эффективного исполнения функций органов местного самоуправления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6376,0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«Материально – техническое обеспечение деятельности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органа местного  самоуправления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Материально-техническое обеспечение деятельности органов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12625,7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13217,2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11882,5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19001,7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18577,8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17360,5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148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1257</Words>
  <Application>Microsoft Office PowerPoint</Application>
  <PresentationFormat>Экран (4:3)</PresentationFormat>
  <Paragraphs>276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Решение Совета депутатов сельского поселения Аган  от 20.12.2018 г. №24  «О бюджете сельского поселения Аган на 2019 год  и плановый период  2020-2021 годов»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Бюджет сельского поселения Аган на 2018 год и плановый период 2019-2020 годов</dc:title>
  <dc:creator>Бухгалтер</dc:creator>
  <cp:lastModifiedBy>Бухгалтер</cp:lastModifiedBy>
  <cp:revision>36</cp:revision>
  <dcterms:created xsi:type="dcterms:W3CDTF">2018-04-19T05:40:40Z</dcterms:created>
  <dcterms:modified xsi:type="dcterms:W3CDTF">2019-03-12T10:33:38Z</dcterms:modified>
</cp:coreProperties>
</file>