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270" r:id="rId3"/>
    <p:sldId id="271" r:id="rId4"/>
    <p:sldId id="272" r:id="rId5"/>
    <p:sldId id="273" r:id="rId6"/>
    <p:sldId id="257" r:id="rId7"/>
    <p:sldId id="260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20D15-279E-45B2-AD26-0590600653E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29EF6B3-1D38-48FF-B741-44FC83DEB4AB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НАЛОГОВЫЕ ДОХОДЫ, НЕНАЛОГОВЫЕ ДОХОДЫ, БЕЗВОЗМЕЗДНЫЕ ПОСТУПЛЕНИЯ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D578F-4DCE-4EF3-AE48-528561298D6B}" type="parTrans" cxnId="{ADA74973-5DF1-43C3-89FA-1818273A9B14}">
      <dgm:prSet/>
      <dgm:spPr/>
      <dgm:t>
        <a:bodyPr/>
        <a:lstStyle/>
        <a:p>
          <a:endParaRPr lang="ru-RU"/>
        </a:p>
      </dgm:t>
    </dgm:pt>
    <dgm:pt modelId="{8E2FBACE-B5E8-42F1-9606-4FD66351B04D}" type="sibTrans" cxnId="{ADA74973-5DF1-43C3-89FA-1818273A9B14}">
      <dgm:prSet/>
      <dgm:spPr/>
      <dgm:t>
        <a:bodyPr/>
        <a:lstStyle/>
        <a:p>
          <a:endParaRPr lang="ru-RU"/>
        </a:p>
      </dgm:t>
    </dgm:pt>
    <dgm:pt modelId="{232D757E-3F66-48FC-B7FE-AD55467DBC1A}">
      <dgm:prSet phldrT="[Текст]"/>
      <dgm:spPr/>
      <dgm:t>
        <a:bodyPr/>
        <a:lstStyle/>
        <a:p>
          <a:r>
            <a:rPr lang="ru-RU" dirty="0" smtClean="0"/>
            <a:t>Доходы бюджета</a:t>
          </a:r>
          <a:endParaRPr lang="ru-RU" dirty="0"/>
        </a:p>
      </dgm:t>
    </dgm:pt>
    <dgm:pt modelId="{3D432ADE-7B28-49D3-B46C-650FEDC65407}" type="parTrans" cxnId="{24EC1042-10F3-4869-8420-A0D88C87B062}">
      <dgm:prSet/>
      <dgm:spPr/>
      <dgm:t>
        <a:bodyPr/>
        <a:lstStyle/>
        <a:p>
          <a:endParaRPr lang="ru-RU"/>
        </a:p>
      </dgm:t>
    </dgm:pt>
    <dgm:pt modelId="{8CC922F1-6852-4E7E-90BF-0A5904C60DAD}" type="sibTrans" cxnId="{24EC1042-10F3-4869-8420-A0D88C87B062}">
      <dgm:prSet/>
      <dgm:spPr/>
      <dgm:t>
        <a:bodyPr/>
        <a:lstStyle/>
        <a:p>
          <a:endParaRPr lang="ru-RU"/>
        </a:p>
      </dgm:t>
    </dgm:pt>
    <dgm:pt modelId="{329DC33D-A1B6-429D-A33D-01B7AD6F8621}" type="pres">
      <dgm:prSet presAssocID="{5D020D15-279E-45B2-AD26-0590600653E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A478938-C6B0-4D51-AE6A-607891E42CA1}" type="pres">
      <dgm:prSet presAssocID="{229EF6B3-1D38-48FF-B741-44FC83DEB4AB}" presName="chaos" presStyleCnt="0"/>
      <dgm:spPr/>
    </dgm:pt>
    <dgm:pt modelId="{3E4EE6D1-EFC7-41DB-B318-DFD620D85907}" type="pres">
      <dgm:prSet presAssocID="{229EF6B3-1D38-48FF-B741-44FC83DEB4AB}" presName="parTx1" presStyleLbl="revTx" presStyleIdx="0" presStyleCnt="1" custScaleX="127722"/>
      <dgm:spPr/>
      <dgm:t>
        <a:bodyPr/>
        <a:lstStyle/>
        <a:p>
          <a:endParaRPr lang="ru-RU"/>
        </a:p>
      </dgm:t>
    </dgm:pt>
    <dgm:pt modelId="{D9E59247-03E6-45DD-8747-BC466E29B890}" type="pres">
      <dgm:prSet presAssocID="{229EF6B3-1D38-48FF-B741-44FC83DEB4AB}" presName="c1" presStyleLbl="node1" presStyleIdx="0" presStyleCnt="19" custLinFactNeighborX="-10699" custLinFactNeighborY="-47029"/>
      <dgm:spPr/>
    </dgm:pt>
    <dgm:pt modelId="{FC247FCD-6B75-47FB-8D41-FAAB02112AEB}" type="pres">
      <dgm:prSet presAssocID="{229EF6B3-1D38-48FF-B741-44FC83DEB4AB}" presName="c2" presStyleLbl="node1" presStyleIdx="1" presStyleCnt="19"/>
      <dgm:spPr/>
    </dgm:pt>
    <dgm:pt modelId="{B6C33471-021F-4F7F-9881-D53F01C9206C}" type="pres">
      <dgm:prSet presAssocID="{229EF6B3-1D38-48FF-B741-44FC83DEB4AB}" presName="c3" presStyleLbl="node1" presStyleIdx="2" presStyleCnt="19" custLinFactX="-6528" custLinFactY="-54170" custLinFactNeighborX="-100000" custLinFactNeighborY="-100000"/>
      <dgm:spPr/>
    </dgm:pt>
    <dgm:pt modelId="{0E6B27D9-AF00-43A4-B8D6-A280DB31CF2B}" type="pres">
      <dgm:prSet presAssocID="{229EF6B3-1D38-48FF-B741-44FC83DEB4AB}" presName="c4" presStyleLbl="node1" presStyleIdx="3" presStyleCnt="19" custLinFactNeighborX="-72252" custLinFactNeighborY="-97476"/>
      <dgm:spPr/>
    </dgm:pt>
    <dgm:pt modelId="{F6AAB668-1A61-404A-A624-DAA1F1959FE0}" type="pres">
      <dgm:prSet presAssocID="{229EF6B3-1D38-48FF-B741-44FC83DEB4AB}" presName="c5" presStyleLbl="node1" presStyleIdx="4" presStyleCnt="19" custLinFactNeighborX="-1094" custLinFactNeighborY="-73121"/>
      <dgm:spPr/>
    </dgm:pt>
    <dgm:pt modelId="{3C3EFFCA-82E8-468B-ADAD-D7796B13199B}" type="pres">
      <dgm:prSet presAssocID="{229EF6B3-1D38-48FF-B741-44FC83DEB4AB}" presName="c6" presStyleLbl="node1" presStyleIdx="5" presStyleCnt="19" custLinFactY="-39476" custLinFactNeighborX="-3582" custLinFactNeighborY="-100000"/>
      <dgm:spPr/>
    </dgm:pt>
    <dgm:pt modelId="{6CCB4F0E-7A69-409D-A16E-0ADD56B74288}" type="pres">
      <dgm:prSet presAssocID="{229EF6B3-1D38-48FF-B741-44FC83DEB4AB}" presName="c7" presStyleLbl="node1" presStyleIdx="6" presStyleCnt="19" custLinFactX="4225" custLinFactNeighborX="100000" custLinFactNeighborY="-49766"/>
      <dgm:spPr/>
    </dgm:pt>
    <dgm:pt modelId="{41B1688E-8DF8-4B6C-89BC-E0DADECCDD4F}" type="pres">
      <dgm:prSet presAssocID="{229EF6B3-1D38-48FF-B741-44FC83DEB4AB}" presName="c8" presStyleLbl="node1" presStyleIdx="7" presStyleCnt="19" custLinFactNeighborX="8510" custLinFactNeighborY="-47029"/>
      <dgm:spPr/>
    </dgm:pt>
    <dgm:pt modelId="{7413BDB9-FA16-4300-B5E2-C9740792F541}" type="pres">
      <dgm:prSet presAssocID="{229EF6B3-1D38-48FF-B741-44FC83DEB4AB}" presName="c9" presStyleLbl="node1" presStyleIdx="8" presStyleCnt="19" custLinFactX="-160342" custLinFactY="-200000" custLinFactNeighborX="-200000" custLinFactNeighborY="-226892"/>
      <dgm:spPr/>
    </dgm:pt>
    <dgm:pt modelId="{8E979E33-FFE9-41DC-9721-D62E2BB41BEE}" type="pres">
      <dgm:prSet presAssocID="{229EF6B3-1D38-48FF-B741-44FC83DEB4AB}" presName="c10" presStyleLbl="node1" presStyleIdx="9" presStyleCnt="19" custLinFactNeighborX="-31073" custLinFactNeighborY="-83326"/>
      <dgm:spPr/>
    </dgm:pt>
    <dgm:pt modelId="{150F1DA1-BC0C-49A8-9FC0-CB66DE007E1B}" type="pres">
      <dgm:prSet presAssocID="{229EF6B3-1D38-48FF-B741-44FC83DEB4AB}" presName="c11" presStyleLbl="node1" presStyleIdx="10" presStyleCnt="19" custLinFactY="33638" custLinFactNeighborX="-53386" custLinFactNeighborY="100000"/>
      <dgm:spPr/>
    </dgm:pt>
    <dgm:pt modelId="{3FEFE513-A550-41F1-8308-86D21098AEF5}" type="pres">
      <dgm:prSet presAssocID="{229EF6B3-1D38-48FF-B741-44FC83DEB4AB}" presName="c12" presStyleLbl="node1" presStyleIdx="11" presStyleCnt="19" custLinFactY="18111" custLinFactNeighborX="-67550" custLinFactNeighborY="100000"/>
      <dgm:spPr/>
    </dgm:pt>
    <dgm:pt modelId="{9C5F5616-BE20-48B7-96CC-5577B7EA4B50}" type="pres">
      <dgm:prSet presAssocID="{229EF6B3-1D38-48FF-B741-44FC83DEB4AB}" presName="c13" presStyleLbl="node1" presStyleIdx="12" presStyleCnt="19" custLinFactNeighborX="-33458" custLinFactNeighborY="63758"/>
      <dgm:spPr/>
    </dgm:pt>
    <dgm:pt modelId="{BB8D5530-5869-43AB-AA35-18E7F567B8D0}" type="pres">
      <dgm:prSet presAssocID="{229EF6B3-1D38-48FF-B741-44FC83DEB4AB}" presName="c14" presStyleLbl="node1" presStyleIdx="13" presStyleCnt="19" custLinFactY="53601" custLinFactNeighborX="9261" custLinFactNeighborY="100000"/>
      <dgm:spPr/>
    </dgm:pt>
    <dgm:pt modelId="{60CDA8B2-5DFE-4E92-9864-E39E84EB13E7}" type="pres">
      <dgm:prSet presAssocID="{229EF6B3-1D38-48FF-B741-44FC83DEB4AB}" presName="c15" presStyleLbl="node1" presStyleIdx="14" presStyleCnt="19" custLinFactNeighborX="-29743" custLinFactNeighborY="52464"/>
      <dgm:spPr/>
    </dgm:pt>
    <dgm:pt modelId="{6C4040C9-A532-40D4-B3C5-9D1756150811}" type="pres">
      <dgm:prSet presAssocID="{229EF6B3-1D38-48FF-B741-44FC83DEB4AB}" presName="c16" presStyleLbl="node1" presStyleIdx="15" presStyleCnt="19" custLinFactNeighborX="98063" custLinFactNeighborY="44667"/>
      <dgm:spPr/>
    </dgm:pt>
    <dgm:pt modelId="{F7E491B4-60A4-431E-9B72-F2D1711B8694}" type="pres">
      <dgm:prSet presAssocID="{229EF6B3-1D38-48FF-B741-44FC83DEB4AB}" presName="c17" presStyleLbl="node1" presStyleIdx="16" presStyleCnt="19" custLinFactNeighborX="90604" custLinFactNeighborY="80053"/>
      <dgm:spPr/>
    </dgm:pt>
    <dgm:pt modelId="{0A9CD57E-16E5-4530-81E1-2E75885494BA}" type="pres">
      <dgm:prSet presAssocID="{229EF6B3-1D38-48FF-B741-44FC83DEB4AB}" presName="c18" presStyleLbl="node1" presStyleIdx="17" presStyleCnt="19" custLinFactX="17031" custLinFactNeighborX="100000" custLinFactNeighborY="-3275"/>
      <dgm:spPr/>
    </dgm:pt>
    <dgm:pt modelId="{6E478BF4-600A-4847-8C99-914659C256F5}" type="pres">
      <dgm:prSet presAssocID="{8E2FBACE-B5E8-42F1-9606-4FD66351B04D}" presName="chevronComposite1" presStyleCnt="0"/>
      <dgm:spPr/>
    </dgm:pt>
    <dgm:pt modelId="{AC51E89E-6795-4CCA-988A-62629CA30AE8}" type="pres">
      <dgm:prSet presAssocID="{8E2FBACE-B5E8-42F1-9606-4FD66351B04D}" presName="chevron1" presStyleLbl="sibTrans2D1" presStyleIdx="0" presStyleCnt="2"/>
      <dgm:spPr/>
    </dgm:pt>
    <dgm:pt modelId="{1FD7A273-7D8A-4562-BC0F-06452BFAEFA7}" type="pres">
      <dgm:prSet presAssocID="{8E2FBACE-B5E8-42F1-9606-4FD66351B04D}" presName="spChevron1" presStyleCnt="0"/>
      <dgm:spPr/>
    </dgm:pt>
    <dgm:pt modelId="{3F1C6FF8-5212-4F35-AE1E-0E3F99A59402}" type="pres">
      <dgm:prSet presAssocID="{8E2FBACE-B5E8-42F1-9606-4FD66351B04D}" presName="overlap" presStyleCnt="0"/>
      <dgm:spPr/>
    </dgm:pt>
    <dgm:pt modelId="{3816E5BA-AC00-4D86-8420-FC18D77857B5}" type="pres">
      <dgm:prSet presAssocID="{8E2FBACE-B5E8-42F1-9606-4FD66351B04D}" presName="chevronComposite2" presStyleCnt="0"/>
      <dgm:spPr/>
    </dgm:pt>
    <dgm:pt modelId="{FCFA836B-F8D7-4665-8502-8B6EA50C6266}" type="pres">
      <dgm:prSet presAssocID="{8E2FBACE-B5E8-42F1-9606-4FD66351B04D}" presName="chevron2" presStyleLbl="sibTrans2D1" presStyleIdx="1" presStyleCnt="2"/>
      <dgm:spPr/>
    </dgm:pt>
    <dgm:pt modelId="{497A9EF8-461A-4D49-98B8-4FE617CFD5CD}" type="pres">
      <dgm:prSet presAssocID="{8E2FBACE-B5E8-42F1-9606-4FD66351B04D}" presName="spChevron2" presStyleCnt="0"/>
      <dgm:spPr/>
    </dgm:pt>
    <dgm:pt modelId="{F73223F2-3E09-486B-977C-810FE1F3DF38}" type="pres">
      <dgm:prSet presAssocID="{232D757E-3F66-48FC-B7FE-AD55467DBC1A}" presName="last" presStyleCnt="0"/>
      <dgm:spPr/>
    </dgm:pt>
    <dgm:pt modelId="{7F59279B-6052-467B-8F66-A0968943CBF0}" type="pres">
      <dgm:prSet presAssocID="{232D757E-3F66-48FC-B7FE-AD55467DBC1A}" presName="circleTx" presStyleLbl="node1" presStyleIdx="18" presStyleCnt="19"/>
      <dgm:spPr/>
      <dgm:t>
        <a:bodyPr/>
        <a:lstStyle/>
        <a:p>
          <a:endParaRPr lang="ru-RU"/>
        </a:p>
      </dgm:t>
    </dgm:pt>
    <dgm:pt modelId="{44F2208C-AEFD-482C-864D-90C4679EAA47}" type="pres">
      <dgm:prSet presAssocID="{232D757E-3F66-48FC-B7FE-AD55467DBC1A}" presName="spN" presStyleCnt="0"/>
      <dgm:spPr/>
    </dgm:pt>
  </dgm:ptLst>
  <dgm:cxnLst>
    <dgm:cxn modelId="{24EC1042-10F3-4869-8420-A0D88C87B062}" srcId="{5D020D15-279E-45B2-AD26-0590600653E0}" destId="{232D757E-3F66-48FC-B7FE-AD55467DBC1A}" srcOrd="1" destOrd="0" parTransId="{3D432ADE-7B28-49D3-B46C-650FEDC65407}" sibTransId="{8CC922F1-6852-4E7E-90BF-0A5904C60DAD}"/>
    <dgm:cxn modelId="{97427A2D-E89A-455E-A545-43E51AC0663F}" type="presOf" srcId="{232D757E-3F66-48FC-B7FE-AD55467DBC1A}" destId="{7F59279B-6052-467B-8F66-A0968943CBF0}" srcOrd="0" destOrd="0" presId="urn:microsoft.com/office/officeart/2009/3/layout/RandomtoResultProcess"/>
    <dgm:cxn modelId="{E54DF668-18A6-46BC-B12D-24C70B556DA6}" type="presOf" srcId="{5D020D15-279E-45B2-AD26-0590600653E0}" destId="{329DC33D-A1B6-429D-A33D-01B7AD6F8621}" srcOrd="0" destOrd="0" presId="urn:microsoft.com/office/officeart/2009/3/layout/RandomtoResultProcess"/>
    <dgm:cxn modelId="{ADA74973-5DF1-43C3-89FA-1818273A9B14}" srcId="{5D020D15-279E-45B2-AD26-0590600653E0}" destId="{229EF6B3-1D38-48FF-B741-44FC83DEB4AB}" srcOrd="0" destOrd="0" parTransId="{6B8D578F-4DCE-4EF3-AE48-528561298D6B}" sibTransId="{8E2FBACE-B5E8-42F1-9606-4FD66351B04D}"/>
    <dgm:cxn modelId="{D2C8C7C9-A405-4086-AE93-2ACD79CD146A}" type="presOf" srcId="{229EF6B3-1D38-48FF-B741-44FC83DEB4AB}" destId="{3E4EE6D1-EFC7-41DB-B318-DFD620D85907}" srcOrd="0" destOrd="0" presId="urn:microsoft.com/office/officeart/2009/3/layout/RandomtoResultProcess"/>
    <dgm:cxn modelId="{483326CE-584D-4ADD-8F54-F26B3E4D7EE7}" type="presParOf" srcId="{329DC33D-A1B6-429D-A33D-01B7AD6F8621}" destId="{DA478938-C6B0-4D51-AE6A-607891E42CA1}" srcOrd="0" destOrd="0" presId="urn:microsoft.com/office/officeart/2009/3/layout/RandomtoResultProcess"/>
    <dgm:cxn modelId="{DDA3DE93-BDB5-4039-93F6-FCFF8AE90B68}" type="presParOf" srcId="{DA478938-C6B0-4D51-AE6A-607891E42CA1}" destId="{3E4EE6D1-EFC7-41DB-B318-DFD620D85907}" srcOrd="0" destOrd="0" presId="urn:microsoft.com/office/officeart/2009/3/layout/RandomtoResultProcess"/>
    <dgm:cxn modelId="{5FD9A252-10B7-44E5-A765-C7B022A971B4}" type="presParOf" srcId="{DA478938-C6B0-4D51-AE6A-607891E42CA1}" destId="{D9E59247-03E6-45DD-8747-BC466E29B890}" srcOrd="1" destOrd="0" presId="urn:microsoft.com/office/officeart/2009/3/layout/RandomtoResultProcess"/>
    <dgm:cxn modelId="{F4ADC418-15DE-40B8-A7A9-042E8473B556}" type="presParOf" srcId="{DA478938-C6B0-4D51-AE6A-607891E42CA1}" destId="{FC247FCD-6B75-47FB-8D41-FAAB02112AEB}" srcOrd="2" destOrd="0" presId="urn:microsoft.com/office/officeart/2009/3/layout/RandomtoResultProcess"/>
    <dgm:cxn modelId="{7F0EFA19-7036-41BD-B9E8-689E66290257}" type="presParOf" srcId="{DA478938-C6B0-4D51-AE6A-607891E42CA1}" destId="{B6C33471-021F-4F7F-9881-D53F01C9206C}" srcOrd="3" destOrd="0" presId="urn:microsoft.com/office/officeart/2009/3/layout/RandomtoResultProcess"/>
    <dgm:cxn modelId="{487231BC-3EB6-42AC-BA9A-A888DE3997B3}" type="presParOf" srcId="{DA478938-C6B0-4D51-AE6A-607891E42CA1}" destId="{0E6B27D9-AF00-43A4-B8D6-A280DB31CF2B}" srcOrd="4" destOrd="0" presId="urn:microsoft.com/office/officeart/2009/3/layout/RandomtoResultProcess"/>
    <dgm:cxn modelId="{CF5A5D12-AF73-4F61-B9DE-7CA138896D04}" type="presParOf" srcId="{DA478938-C6B0-4D51-AE6A-607891E42CA1}" destId="{F6AAB668-1A61-404A-A624-DAA1F1959FE0}" srcOrd="5" destOrd="0" presId="urn:microsoft.com/office/officeart/2009/3/layout/RandomtoResultProcess"/>
    <dgm:cxn modelId="{664BFCC5-E5CA-4BD5-821B-C716A5E3C4DE}" type="presParOf" srcId="{DA478938-C6B0-4D51-AE6A-607891E42CA1}" destId="{3C3EFFCA-82E8-468B-ADAD-D7796B13199B}" srcOrd="6" destOrd="0" presId="urn:microsoft.com/office/officeart/2009/3/layout/RandomtoResultProcess"/>
    <dgm:cxn modelId="{7208FC77-7D3D-4B00-9017-A7BB3FCE3B35}" type="presParOf" srcId="{DA478938-C6B0-4D51-AE6A-607891E42CA1}" destId="{6CCB4F0E-7A69-409D-A16E-0ADD56B74288}" srcOrd="7" destOrd="0" presId="urn:microsoft.com/office/officeart/2009/3/layout/RandomtoResultProcess"/>
    <dgm:cxn modelId="{E13F1EFB-57BE-4EC4-ADBA-B3F3C00EC95B}" type="presParOf" srcId="{DA478938-C6B0-4D51-AE6A-607891E42CA1}" destId="{41B1688E-8DF8-4B6C-89BC-E0DADECCDD4F}" srcOrd="8" destOrd="0" presId="urn:microsoft.com/office/officeart/2009/3/layout/RandomtoResultProcess"/>
    <dgm:cxn modelId="{052725E9-6A80-424F-8F35-C1A8A54A21F9}" type="presParOf" srcId="{DA478938-C6B0-4D51-AE6A-607891E42CA1}" destId="{7413BDB9-FA16-4300-B5E2-C9740792F541}" srcOrd="9" destOrd="0" presId="urn:microsoft.com/office/officeart/2009/3/layout/RandomtoResultProcess"/>
    <dgm:cxn modelId="{0D445977-2670-45EB-823A-E969D359247A}" type="presParOf" srcId="{DA478938-C6B0-4D51-AE6A-607891E42CA1}" destId="{8E979E33-FFE9-41DC-9721-D62E2BB41BEE}" srcOrd="10" destOrd="0" presId="urn:microsoft.com/office/officeart/2009/3/layout/RandomtoResultProcess"/>
    <dgm:cxn modelId="{F5B8C51A-F909-4267-BEC8-2B085B4CE735}" type="presParOf" srcId="{DA478938-C6B0-4D51-AE6A-607891E42CA1}" destId="{150F1DA1-BC0C-49A8-9FC0-CB66DE007E1B}" srcOrd="11" destOrd="0" presId="urn:microsoft.com/office/officeart/2009/3/layout/RandomtoResultProcess"/>
    <dgm:cxn modelId="{E4C9006F-FDE3-4C96-9B02-602E8A363827}" type="presParOf" srcId="{DA478938-C6B0-4D51-AE6A-607891E42CA1}" destId="{3FEFE513-A550-41F1-8308-86D21098AEF5}" srcOrd="12" destOrd="0" presId="urn:microsoft.com/office/officeart/2009/3/layout/RandomtoResultProcess"/>
    <dgm:cxn modelId="{09910C60-CC84-4877-97F4-23CED100B66E}" type="presParOf" srcId="{DA478938-C6B0-4D51-AE6A-607891E42CA1}" destId="{9C5F5616-BE20-48B7-96CC-5577B7EA4B50}" srcOrd="13" destOrd="0" presId="urn:microsoft.com/office/officeart/2009/3/layout/RandomtoResultProcess"/>
    <dgm:cxn modelId="{5853661E-3394-4CF2-90ED-F9B37D793B4C}" type="presParOf" srcId="{DA478938-C6B0-4D51-AE6A-607891E42CA1}" destId="{BB8D5530-5869-43AB-AA35-18E7F567B8D0}" srcOrd="14" destOrd="0" presId="urn:microsoft.com/office/officeart/2009/3/layout/RandomtoResultProcess"/>
    <dgm:cxn modelId="{64DF9D83-F628-4312-8874-EA6B3445A646}" type="presParOf" srcId="{DA478938-C6B0-4D51-AE6A-607891E42CA1}" destId="{60CDA8B2-5DFE-4E92-9864-E39E84EB13E7}" srcOrd="15" destOrd="0" presId="urn:microsoft.com/office/officeart/2009/3/layout/RandomtoResultProcess"/>
    <dgm:cxn modelId="{35AB6CCA-9AE6-40E2-9CE5-1ABD50B87B07}" type="presParOf" srcId="{DA478938-C6B0-4D51-AE6A-607891E42CA1}" destId="{6C4040C9-A532-40D4-B3C5-9D1756150811}" srcOrd="16" destOrd="0" presId="urn:microsoft.com/office/officeart/2009/3/layout/RandomtoResultProcess"/>
    <dgm:cxn modelId="{EB765527-145A-47CF-9B5B-71FB4E1D84B4}" type="presParOf" srcId="{DA478938-C6B0-4D51-AE6A-607891E42CA1}" destId="{F7E491B4-60A4-431E-9B72-F2D1711B8694}" srcOrd="17" destOrd="0" presId="urn:microsoft.com/office/officeart/2009/3/layout/RandomtoResultProcess"/>
    <dgm:cxn modelId="{FF4C0F89-E008-47C0-906D-FC760E1EA767}" type="presParOf" srcId="{DA478938-C6B0-4D51-AE6A-607891E42CA1}" destId="{0A9CD57E-16E5-4530-81E1-2E75885494BA}" srcOrd="18" destOrd="0" presId="urn:microsoft.com/office/officeart/2009/3/layout/RandomtoResultProcess"/>
    <dgm:cxn modelId="{A2DE338B-3285-4254-8301-30F01E7F2C65}" type="presParOf" srcId="{329DC33D-A1B6-429D-A33D-01B7AD6F8621}" destId="{6E478BF4-600A-4847-8C99-914659C256F5}" srcOrd="1" destOrd="0" presId="urn:microsoft.com/office/officeart/2009/3/layout/RandomtoResultProcess"/>
    <dgm:cxn modelId="{F4BA8012-F913-4489-B209-A08F5B9CAC47}" type="presParOf" srcId="{6E478BF4-600A-4847-8C99-914659C256F5}" destId="{AC51E89E-6795-4CCA-988A-62629CA30AE8}" srcOrd="0" destOrd="0" presId="urn:microsoft.com/office/officeart/2009/3/layout/RandomtoResultProcess"/>
    <dgm:cxn modelId="{47A17353-7037-4632-86B0-2CC737525842}" type="presParOf" srcId="{6E478BF4-600A-4847-8C99-914659C256F5}" destId="{1FD7A273-7D8A-4562-BC0F-06452BFAEFA7}" srcOrd="1" destOrd="0" presId="urn:microsoft.com/office/officeart/2009/3/layout/RandomtoResultProcess"/>
    <dgm:cxn modelId="{39CE0320-ED97-4AD4-A851-49A0B7FC1A14}" type="presParOf" srcId="{329DC33D-A1B6-429D-A33D-01B7AD6F8621}" destId="{3F1C6FF8-5212-4F35-AE1E-0E3F99A59402}" srcOrd="2" destOrd="0" presId="urn:microsoft.com/office/officeart/2009/3/layout/RandomtoResultProcess"/>
    <dgm:cxn modelId="{4085EF8D-ADB7-4836-8C97-BAD6504F951F}" type="presParOf" srcId="{329DC33D-A1B6-429D-A33D-01B7AD6F8621}" destId="{3816E5BA-AC00-4D86-8420-FC18D77857B5}" srcOrd="3" destOrd="0" presId="urn:microsoft.com/office/officeart/2009/3/layout/RandomtoResultProcess"/>
    <dgm:cxn modelId="{8E6FE6BD-1A46-49F1-A812-C18286F6AFA8}" type="presParOf" srcId="{3816E5BA-AC00-4D86-8420-FC18D77857B5}" destId="{FCFA836B-F8D7-4665-8502-8B6EA50C6266}" srcOrd="0" destOrd="0" presId="urn:microsoft.com/office/officeart/2009/3/layout/RandomtoResultProcess"/>
    <dgm:cxn modelId="{5DB8FE9B-DD05-4188-9E4F-5CB8052E3682}" type="presParOf" srcId="{3816E5BA-AC00-4D86-8420-FC18D77857B5}" destId="{497A9EF8-461A-4D49-98B8-4FE617CFD5CD}" srcOrd="1" destOrd="0" presId="urn:microsoft.com/office/officeart/2009/3/layout/RandomtoResultProcess"/>
    <dgm:cxn modelId="{2ECF49FF-03C5-4F95-B508-1DC4C76E1C75}" type="presParOf" srcId="{329DC33D-A1B6-429D-A33D-01B7AD6F8621}" destId="{F73223F2-3E09-486B-977C-810FE1F3DF38}" srcOrd="4" destOrd="0" presId="urn:microsoft.com/office/officeart/2009/3/layout/RandomtoResultProcess"/>
    <dgm:cxn modelId="{24C0AB03-5F34-4F58-95BB-9AA720C3ACA1}" type="presParOf" srcId="{F73223F2-3E09-486B-977C-810FE1F3DF38}" destId="{7F59279B-6052-467B-8F66-A0968943CBF0}" srcOrd="0" destOrd="0" presId="urn:microsoft.com/office/officeart/2009/3/layout/RandomtoResultProcess"/>
    <dgm:cxn modelId="{74B42199-7CF0-4622-93B2-E3E20FA4DB66}" type="presParOf" srcId="{F73223F2-3E09-486B-977C-810FE1F3DF38}" destId="{44F2208C-AEFD-482C-864D-90C4679EAA4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EE0B1-593F-4393-B0D2-F1FED091C067}" type="doc">
      <dgm:prSet loTypeId="urn:microsoft.com/office/officeart/2005/8/layout/chevron2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5BB88A9-D36E-4723-858E-4B2DD9D6472E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 ДОХОДЫ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BFB81-B319-4ED4-89D6-4494E44C32C0}" type="parTrans" cxnId="{2BFE3A1A-CF30-4A2E-B4F9-EF1715F7FD71}">
      <dgm:prSet/>
      <dgm:spPr/>
      <dgm:t>
        <a:bodyPr/>
        <a:lstStyle/>
        <a:p>
          <a:endParaRPr lang="ru-RU"/>
        </a:p>
      </dgm:t>
    </dgm:pt>
    <dgm:pt modelId="{F321F4AC-7B21-49BE-A866-FFC0CB461CA8}" type="sibTrans" cxnId="{2BFE3A1A-CF30-4A2E-B4F9-EF1715F7FD71}">
      <dgm:prSet/>
      <dgm:spPr/>
      <dgm:t>
        <a:bodyPr/>
        <a:lstStyle/>
        <a:p>
          <a:endParaRPr lang="ru-RU"/>
        </a:p>
      </dgm:t>
    </dgm:pt>
    <dgm:pt modelId="{5D2F1378-8D02-4BE8-814D-18E70F8DF6F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58FB3C-8C30-43A7-A09A-7CB8023FC013}" type="parTrans" cxnId="{39502BE8-05BA-4906-8498-FB9835DA32C5}">
      <dgm:prSet/>
      <dgm:spPr/>
      <dgm:t>
        <a:bodyPr/>
        <a:lstStyle/>
        <a:p>
          <a:endParaRPr lang="ru-RU"/>
        </a:p>
      </dgm:t>
    </dgm:pt>
    <dgm:pt modelId="{5284DC17-B47A-4CB9-9836-2D9D171DB0DA}" type="sibTrans" cxnId="{39502BE8-05BA-4906-8498-FB9835DA32C5}">
      <dgm:prSet/>
      <dgm:spPr/>
      <dgm:t>
        <a:bodyPr/>
        <a:lstStyle/>
        <a:p>
          <a:endParaRPr lang="ru-RU"/>
        </a:p>
      </dgm:t>
    </dgm:pt>
    <dgm:pt modelId="{B5890A13-C371-4DF3-9EFC-F9EB2B7D6106}">
      <dgm:prSet phldrT="[Текст]"/>
      <dgm:spPr/>
      <dgm:t>
        <a:bodyPr/>
        <a:lstStyle/>
        <a:p>
          <a:endParaRPr lang="ru-RU" dirty="0"/>
        </a:p>
      </dgm:t>
    </dgm:pt>
    <dgm:pt modelId="{FCDC7C5B-812B-487A-9C21-FC70A67A708B}" type="parTrans" cxnId="{D7B62FAD-364D-465C-812E-764739D94F8F}">
      <dgm:prSet/>
      <dgm:spPr/>
      <dgm:t>
        <a:bodyPr/>
        <a:lstStyle/>
        <a:p>
          <a:endParaRPr lang="ru-RU"/>
        </a:p>
      </dgm:t>
    </dgm:pt>
    <dgm:pt modelId="{FE15AA83-643D-4C1E-93A4-4A3288B3B967}" type="sibTrans" cxnId="{D7B62FAD-364D-465C-812E-764739D94F8F}">
      <dgm:prSet/>
      <dgm:spPr/>
      <dgm:t>
        <a:bodyPr/>
        <a:lstStyle/>
        <a:p>
          <a:endParaRPr lang="ru-RU"/>
        </a:p>
      </dgm:t>
    </dgm:pt>
    <dgm:pt modelId="{DAFA9036-A54F-4F1A-B7C0-8205AA66C88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5D96D-2174-492E-8BDD-B41135D650EF}" type="parTrans" cxnId="{6EA164B2-8A43-46CB-82BF-9989AF68115D}">
      <dgm:prSet/>
      <dgm:spPr/>
      <dgm:t>
        <a:bodyPr/>
        <a:lstStyle/>
        <a:p>
          <a:endParaRPr lang="ru-RU"/>
        </a:p>
      </dgm:t>
    </dgm:pt>
    <dgm:pt modelId="{642CA976-712C-48C6-962B-9D823EABE171}" type="sibTrans" cxnId="{6EA164B2-8A43-46CB-82BF-9989AF68115D}">
      <dgm:prSet/>
      <dgm:spPr/>
      <dgm:t>
        <a:bodyPr/>
        <a:lstStyle/>
        <a:p>
          <a:endParaRPr lang="ru-RU"/>
        </a:p>
      </dgm:t>
    </dgm:pt>
    <dgm:pt modelId="{DB759F07-0683-4E67-8D3C-3AF2280B019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ТОВАРЫ (РАБОТЫ,УСЛУГИ) РЕАЛИЗУЕМЫЕ НА ТЕРРИТОРИИ РОССИЙСКОЙ ФЕДЕРАЦИИ,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1CCD3-DFE7-4D87-A990-1D999066EEFF}" type="parTrans" cxnId="{7A7BB103-AD52-4467-B369-94435FA52AEC}">
      <dgm:prSet/>
      <dgm:spPr/>
      <dgm:t>
        <a:bodyPr/>
        <a:lstStyle/>
        <a:p>
          <a:endParaRPr lang="ru-RU"/>
        </a:p>
      </dgm:t>
    </dgm:pt>
    <dgm:pt modelId="{2CABBAEA-ABC7-47B6-854A-4A88AF5EB65F}" type="sibTrans" cxnId="{7A7BB103-AD52-4467-B369-94435FA52AEC}">
      <dgm:prSet/>
      <dgm:spPr/>
      <dgm:t>
        <a:bodyPr/>
        <a:lstStyle/>
        <a:p>
          <a:endParaRPr lang="ru-RU"/>
        </a:p>
      </dgm:t>
    </dgm:pt>
    <dgm:pt modelId="{348C9A44-742F-4A75-B8B6-C712CEABE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СОВОКУПНЫЙ ДОХОД,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F7FDB-9F6E-4EB8-8633-0514501D72BF}" type="parTrans" cxnId="{9D844F09-9BDC-4841-8410-8D3397D09040}">
      <dgm:prSet/>
      <dgm:spPr/>
      <dgm:t>
        <a:bodyPr/>
        <a:lstStyle/>
        <a:p>
          <a:endParaRPr lang="ru-RU"/>
        </a:p>
      </dgm:t>
    </dgm:pt>
    <dgm:pt modelId="{7F486B1D-BA0D-4CFC-805E-ECA127257EF7}" type="sibTrans" cxnId="{9D844F09-9BDC-4841-8410-8D3397D09040}">
      <dgm:prSet/>
      <dgm:spPr/>
      <dgm:t>
        <a:bodyPr/>
        <a:lstStyle/>
        <a:p>
          <a:endParaRPr lang="ru-RU"/>
        </a:p>
      </dgm:t>
    </dgm:pt>
    <dgm:pt modelId="{96EEA960-A09A-404F-B2B3-396AB34CBC6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E4294C-5B4A-4BBF-AE20-233D8ED1C178}" type="parTrans" cxnId="{7CC9EFA2-C058-4C21-9C59-57422C648761}">
      <dgm:prSet/>
      <dgm:spPr/>
      <dgm:t>
        <a:bodyPr/>
        <a:lstStyle/>
        <a:p>
          <a:endParaRPr lang="ru-RU"/>
        </a:p>
      </dgm:t>
    </dgm:pt>
    <dgm:pt modelId="{CB06E968-8BDC-4F42-BFF1-87F846F2BF4E}" type="sibTrans" cxnId="{7CC9EFA2-C058-4C21-9C59-57422C648761}">
      <dgm:prSet/>
      <dgm:spPr/>
      <dgm:t>
        <a:bodyPr/>
        <a:lstStyle/>
        <a:p>
          <a:endParaRPr lang="ru-RU"/>
        </a:p>
      </dgm:t>
    </dgm:pt>
    <dgm:pt modelId="{367EB79A-8715-4420-9CFB-5C5987D74DF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0C41D-5301-4B77-80D8-AA9149B6C97A}" type="parTrans" cxnId="{29376425-6797-4E10-A898-0F3793ECA56F}">
      <dgm:prSet/>
      <dgm:spPr/>
      <dgm:t>
        <a:bodyPr/>
        <a:lstStyle/>
        <a:p>
          <a:endParaRPr lang="ru-RU"/>
        </a:p>
      </dgm:t>
    </dgm:pt>
    <dgm:pt modelId="{53CF75F7-F0F2-41FA-9DF0-9C3CE5DA3408}" type="sibTrans" cxnId="{29376425-6797-4E10-A898-0F3793ECA56F}">
      <dgm:prSet/>
      <dgm:spPr/>
      <dgm:t>
        <a:bodyPr/>
        <a:lstStyle/>
        <a:p>
          <a:endParaRPr lang="ru-RU"/>
        </a:p>
      </dgm:t>
    </dgm:pt>
    <dgm:pt modelId="{D07DAF82-0AD9-45F0-8E08-CEB1B4CE903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ГОСПОШЛИНА,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44C30-E7D5-475F-86B9-890E8DCEEB2F}" type="parTrans" cxnId="{CF6BA69E-6325-41A0-A894-ECB63E9E9D09}">
      <dgm:prSet/>
      <dgm:spPr/>
      <dgm:t>
        <a:bodyPr/>
        <a:lstStyle/>
        <a:p>
          <a:endParaRPr lang="ru-RU"/>
        </a:p>
      </dgm:t>
    </dgm:pt>
    <dgm:pt modelId="{95633AB0-FF47-480A-84F1-C7D82BE90F86}" type="sibTrans" cxnId="{CF6BA69E-6325-41A0-A894-ECB63E9E9D09}">
      <dgm:prSet/>
      <dgm:spPr/>
      <dgm:t>
        <a:bodyPr/>
        <a:lstStyle/>
        <a:p>
          <a:endParaRPr lang="ru-RU"/>
        </a:p>
      </dgm:t>
    </dgm:pt>
    <dgm:pt modelId="{DD5B1B50-D0A0-4E95-8AD0-B8CEAC13490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5F88B-A3EA-4363-A6A8-B5E28B3FC623}" type="parTrans" cxnId="{0C04B85E-3539-4AC2-B114-83E8E571DB6E}">
      <dgm:prSet/>
      <dgm:spPr/>
      <dgm:t>
        <a:bodyPr/>
        <a:lstStyle/>
        <a:p>
          <a:endParaRPr lang="ru-RU"/>
        </a:p>
      </dgm:t>
    </dgm:pt>
    <dgm:pt modelId="{C40BB6D4-C3AE-40FC-827C-0436E668605A}" type="sibTrans" cxnId="{0C04B85E-3539-4AC2-B114-83E8E571DB6E}">
      <dgm:prSet/>
      <dgm:spPr/>
      <dgm:t>
        <a:bodyPr/>
        <a:lstStyle/>
        <a:p>
          <a:endParaRPr lang="ru-RU"/>
        </a:p>
      </dgm:t>
    </dgm:pt>
    <dgm:pt modelId="{C88E11B7-A013-49AE-A2F3-A038BADB1B4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60B3D-894A-43BE-84E5-42732669CDC2}" type="parTrans" cxnId="{65B1CFD0-1ACF-4F51-989F-1FF3AF99ECA9}">
      <dgm:prSet/>
      <dgm:spPr/>
      <dgm:t>
        <a:bodyPr/>
        <a:lstStyle/>
        <a:p>
          <a:endParaRPr lang="ru-RU"/>
        </a:p>
      </dgm:t>
    </dgm:pt>
    <dgm:pt modelId="{00D75BBA-F8B7-4253-8D3C-9C8945A3E954}" type="sibTrans" cxnId="{65B1CFD0-1ACF-4F51-989F-1FF3AF99ECA9}">
      <dgm:prSet/>
      <dgm:spPr/>
      <dgm:t>
        <a:bodyPr/>
        <a:lstStyle/>
        <a:p>
          <a:endParaRPr lang="ru-RU"/>
        </a:p>
      </dgm:t>
    </dgm:pt>
    <dgm:pt modelId="{734E89D0-0E58-44F4-8DA5-2FBD522F984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0767A-E05A-441B-AF28-436009AE3888}" type="parTrans" cxnId="{CAF5C2B3-2C09-44D0-BE12-F323A5DC2D59}">
      <dgm:prSet/>
      <dgm:spPr/>
      <dgm:t>
        <a:bodyPr/>
        <a:lstStyle/>
        <a:p>
          <a:endParaRPr lang="ru-RU"/>
        </a:p>
      </dgm:t>
    </dgm:pt>
    <dgm:pt modelId="{3F3E37B6-9330-4F4E-9114-F95F27093923}" type="sibTrans" cxnId="{CAF5C2B3-2C09-44D0-BE12-F323A5DC2D59}">
      <dgm:prSet/>
      <dgm:spPr/>
      <dgm:t>
        <a:bodyPr/>
        <a:lstStyle/>
        <a:p>
          <a:endParaRPr lang="ru-RU"/>
        </a:p>
      </dgm:t>
    </dgm:pt>
    <dgm:pt modelId="{13FF56A9-D3C0-470A-9761-65EBD3D863C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ВОЗМЕЩЕНИЯ УЩЕРБА,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BF3D5-8EEA-494E-B9AD-B951A897028B}" type="parTrans" cxnId="{B9147842-0F78-4BD6-B771-DEFD53794B69}">
      <dgm:prSet/>
      <dgm:spPr/>
      <dgm:t>
        <a:bodyPr/>
        <a:lstStyle/>
        <a:p>
          <a:endParaRPr lang="ru-RU"/>
        </a:p>
      </dgm:t>
    </dgm:pt>
    <dgm:pt modelId="{120CCC09-85D9-43C5-8846-F9E8264B0710}" type="sibTrans" cxnId="{B9147842-0F78-4BD6-B771-DEFD53794B69}">
      <dgm:prSet/>
      <dgm:spPr/>
      <dgm:t>
        <a:bodyPr/>
        <a:lstStyle/>
        <a:p>
          <a:endParaRPr lang="ru-RU"/>
        </a:p>
      </dgm:t>
    </dgm:pt>
    <dgm:pt modelId="{4DA48C43-55CD-4141-9484-65479443B04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546B2-4FFF-4E78-A369-8B11C25D1298}" type="parTrans" cxnId="{DA2E7460-4D92-4329-8E97-259D14025559}">
      <dgm:prSet/>
      <dgm:spPr/>
      <dgm:t>
        <a:bodyPr/>
        <a:lstStyle/>
        <a:p>
          <a:endParaRPr lang="ru-RU"/>
        </a:p>
      </dgm:t>
    </dgm:pt>
    <dgm:pt modelId="{AABD2213-6890-48E8-970C-84A16FA861B3}" type="sibTrans" cxnId="{DA2E7460-4D92-4329-8E97-259D14025559}">
      <dgm:prSet/>
      <dgm:spPr/>
      <dgm:t>
        <a:bodyPr/>
        <a:lstStyle/>
        <a:p>
          <a:endParaRPr lang="ru-RU"/>
        </a:p>
      </dgm:t>
    </dgm:pt>
    <dgm:pt modelId="{426F6278-DD8A-4B29-B918-7A14E6F45F6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ОТ ДРУГИХ БЮДЖЕТОВ БЮДЖЕТНОЙ СИСТЕМЫ (ДОТАЦИИ, СУБВЕНЦИИ)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07FD21-4431-4272-B4D9-00AA69FDB134}" type="parTrans" cxnId="{04941C8C-3683-43D2-9472-E108EBE1EADB}">
      <dgm:prSet/>
      <dgm:spPr/>
      <dgm:t>
        <a:bodyPr/>
        <a:lstStyle/>
        <a:p>
          <a:endParaRPr lang="ru-RU"/>
        </a:p>
      </dgm:t>
    </dgm:pt>
    <dgm:pt modelId="{6CE05137-CAAC-4BC0-80B2-C3D57B5ED28A}" type="sibTrans" cxnId="{04941C8C-3683-43D2-9472-E108EBE1EADB}">
      <dgm:prSet/>
      <dgm:spPr/>
      <dgm:t>
        <a:bodyPr/>
        <a:lstStyle/>
        <a:p>
          <a:endParaRPr lang="ru-RU"/>
        </a:p>
      </dgm:t>
    </dgm:pt>
    <dgm:pt modelId="{38718328-6707-4C1B-A80C-975F378DEBD4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–  ЭТО ДЕНЕЖНЫЕ СРЕДСТВА, ПЕРЕЧИСЛЯЕМЫЕ ИЗ ОДНОГО БЮДЖЕТА БЮДЖЕТНОЙ СИСТЕМЫ РОССИЙСКОЙ ФЕДЕРАЦИИ ДРУГОМУ, ЯВЛЯЕТСЯ ОСНОВНЫМ ВИДОМ БЕЗВОЗМЕЗДНЫХ ПЕРЕЧИСЛЕНИЙ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871DF-7AA8-41CA-803F-E21D0EBE34F1}" type="parTrans" cxnId="{A6823C75-C611-4BE9-A1D6-3FBCEA1FA2F0}">
      <dgm:prSet/>
      <dgm:spPr/>
      <dgm:t>
        <a:bodyPr/>
        <a:lstStyle/>
        <a:p>
          <a:endParaRPr lang="ru-RU"/>
        </a:p>
      </dgm:t>
    </dgm:pt>
    <dgm:pt modelId="{2501B606-C69A-4D2F-BFB4-332C0C2B6FB0}" type="sibTrans" cxnId="{A6823C75-C611-4BE9-A1D6-3FBCEA1FA2F0}">
      <dgm:prSet/>
      <dgm:spPr/>
      <dgm:t>
        <a:bodyPr/>
        <a:lstStyle/>
        <a:p>
          <a:endParaRPr lang="ru-RU"/>
        </a:p>
      </dgm:t>
    </dgm:pt>
    <dgm:pt modelId="{4892B11F-5A69-42B2-8B34-3E8AFFF5F806}" type="pres">
      <dgm:prSet presAssocID="{4EFEE0B1-593F-4393-B0D2-F1FED091C0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607F2E-CB95-461D-B3A9-87FF2D127AB5}" type="pres">
      <dgm:prSet presAssocID="{55BB88A9-D36E-4723-858E-4B2DD9D6472E}" presName="composite" presStyleCnt="0"/>
      <dgm:spPr/>
    </dgm:pt>
    <dgm:pt modelId="{7E86D367-FEDA-415B-A4AB-EB647C5FA2CE}" type="pres">
      <dgm:prSet presAssocID="{55BB88A9-D36E-4723-858E-4B2DD9D6472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C52DB-A9F0-4F05-B4CD-57311915626D}" type="pres">
      <dgm:prSet presAssocID="{55BB88A9-D36E-4723-858E-4B2DD9D6472E}" presName="descendantText" presStyleLbl="alignAcc1" presStyleIdx="0" presStyleCnt="2" custScaleY="156285" custLinFactNeighborX="-65" custLinFactNeighborY="-14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1E9BF-85E0-4286-BA8D-FB5A51980C85}" type="pres">
      <dgm:prSet presAssocID="{F321F4AC-7B21-49BE-A866-FFC0CB461CA8}" presName="sp" presStyleCnt="0"/>
      <dgm:spPr/>
    </dgm:pt>
    <dgm:pt modelId="{3FA2A369-25D3-4A85-996D-084F4F0E3BBA}" type="pres">
      <dgm:prSet presAssocID="{DAFA9036-A54F-4F1A-B7C0-8205AA66C881}" presName="composite" presStyleCnt="0"/>
      <dgm:spPr/>
    </dgm:pt>
    <dgm:pt modelId="{E0F15B6C-D462-4E97-834B-B58DCC9912B4}" type="pres">
      <dgm:prSet presAssocID="{DAFA9036-A54F-4F1A-B7C0-8205AA66C88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6572E-1467-4CA9-9B31-3D90B6A35900}" type="pres">
      <dgm:prSet presAssocID="{DAFA9036-A54F-4F1A-B7C0-8205AA66C881}" presName="descendantText" presStyleLbl="alignAcc1" presStyleIdx="1" presStyleCnt="2" custScaleY="6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A164B2-8A43-46CB-82BF-9989AF68115D}" srcId="{4EFEE0B1-593F-4393-B0D2-F1FED091C067}" destId="{DAFA9036-A54F-4F1A-B7C0-8205AA66C881}" srcOrd="1" destOrd="0" parTransId="{98B5D96D-2174-492E-8BDD-B41135D650EF}" sibTransId="{642CA976-712C-48C6-962B-9D823EABE171}"/>
    <dgm:cxn modelId="{5FF2F79D-F7B5-4FD0-B9B2-5543D7B9AE4E}" type="presOf" srcId="{734E89D0-0E58-44F4-8DA5-2FBD522F984E}" destId="{044C52DB-A9F0-4F05-B4CD-57311915626D}" srcOrd="0" destOrd="8" presId="urn:microsoft.com/office/officeart/2005/8/layout/chevron2"/>
    <dgm:cxn modelId="{DA2BE1AE-AEA4-4F3A-B264-20E974C78078}" type="presOf" srcId="{DAFA9036-A54F-4F1A-B7C0-8205AA66C881}" destId="{E0F15B6C-D462-4E97-834B-B58DCC9912B4}" srcOrd="0" destOrd="0" presId="urn:microsoft.com/office/officeart/2005/8/layout/chevron2"/>
    <dgm:cxn modelId="{51F872BB-B8D2-41A5-9748-640BB083FFC0}" type="presOf" srcId="{B5890A13-C371-4DF3-9EFC-F9EB2B7D6106}" destId="{044C52DB-A9F0-4F05-B4CD-57311915626D}" srcOrd="0" destOrd="11" presId="urn:microsoft.com/office/officeart/2005/8/layout/chevron2"/>
    <dgm:cxn modelId="{A6823C75-C611-4BE9-A1D6-3FBCEA1FA2F0}" srcId="{DAFA9036-A54F-4F1A-B7C0-8205AA66C881}" destId="{38718328-6707-4C1B-A80C-975F378DEBD4}" srcOrd="1" destOrd="0" parTransId="{70F871DF-7AA8-41CA-803F-E21D0EBE34F1}" sibTransId="{2501B606-C69A-4D2F-BFB4-332C0C2B6FB0}"/>
    <dgm:cxn modelId="{39502BE8-05BA-4906-8498-FB9835DA32C5}" srcId="{55BB88A9-D36E-4723-858E-4B2DD9D6472E}" destId="{5D2F1378-8D02-4BE8-814D-18E70F8DF6FE}" srcOrd="0" destOrd="0" parTransId="{4358FB3C-8C30-43A7-A09A-7CB8023FC013}" sibTransId="{5284DC17-B47A-4CB9-9836-2D9D171DB0DA}"/>
    <dgm:cxn modelId="{B5799066-5040-4255-BAD3-241DC4843093}" type="presOf" srcId="{96EEA960-A09A-404F-B2B3-396AB34CBC65}" destId="{044C52DB-A9F0-4F05-B4CD-57311915626D}" srcOrd="0" destOrd="3" presId="urn:microsoft.com/office/officeart/2005/8/layout/chevron2"/>
    <dgm:cxn modelId="{7CC9EFA2-C058-4C21-9C59-57422C648761}" srcId="{55BB88A9-D36E-4723-858E-4B2DD9D6472E}" destId="{96EEA960-A09A-404F-B2B3-396AB34CBC65}" srcOrd="3" destOrd="0" parTransId="{5DE4294C-5B4A-4BBF-AE20-233D8ED1C178}" sibTransId="{CB06E968-8BDC-4F42-BFF1-87F846F2BF4E}"/>
    <dgm:cxn modelId="{EE874636-C1C6-4F19-A28C-B0503B04444B}" type="presOf" srcId="{348C9A44-742F-4A75-B8B6-C712CEABE745}" destId="{044C52DB-A9F0-4F05-B4CD-57311915626D}" srcOrd="0" destOrd="2" presId="urn:microsoft.com/office/officeart/2005/8/layout/chevron2"/>
    <dgm:cxn modelId="{CAF5C2B3-2C09-44D0-BE12-F323A5DC2D59}" srcId="{55BB88A9-D36E-4723-858E-4B2DD9D6472E}" destId="{734E89D0-0E58-44F4-8DA5-2FBD522F984E}" srcOrd="8" destOrd="0" parTransId="{66E0767A-E05A-441B-AF28-436009AE3888}" sibTransId="{3F3E37B6-9330-4F4E-9114-F95F27093923}"/>
    <dgm:cxn modelId="{B9147842-0F78-4BD6-B771-DEFD53794B69}" srcId="{55BB88A9-D36E-4723-858E-4B2DD9D6472E}" destId="{13FF56A9-D3C0-470A-9761-65EBD3D863C3}" srcOrd="9" destOrd="0" parTransId="{666BF3D5-8EEA-494E-B9AD-B951A897028B}" sibTransId="{120CCC09-85D9-43C5-8846-F9E8264B0710}"/>
    <dgm:cxn modelId="{CF6BA69E-6325-41A0-A894-ECB63E9E9D09}" srcId="{55BB88A9-D36E-4723-858E-4B2DD9D6472E}" destId="{D07DAF82-0AD9-45F0-8E08-CEB1B4CE9039}" srcOrd="5" destOrd="0" parTransId="{FFE44C30-E7D5-475F-86B9-890E8DCEEB2F}" sibTransId="{95633AB0-FF47-480A-84F1-C7D82BE90F86}"/>
    <dgm:cxn modelId="{9218EF96-50CB-4DBB-A55D-524DA362BDBD}" type="presOf" srcId="{367EB79A-8715-4420-9CFB-5C5987D74DF1}" destId="{044C52DB-A9F0-4F05-B4CD-57311915626D}" srcOrd="0" destOrd="4" presId="urn:microsoft.com/office/officeart/2005/8/layout/chevron2"/>
    <dgm:cxn modelId="{147D5291-E1E0-423D-A743-67282E084BC3}" type="presOf" srcId="{C88E11B7-A013-49AE-A2F3-A038BADB1B4F}" destId="{044C52DB-A9F0-4F05-B4CD-57311915626D}" srcOrd="0" destOrd="7" presId="urn:microsoft.com/office/officeart/2005/8/layout/chevron2"/>
    <dgm:cxn modelId="{E5CFE8F2-0154-49C2-9743-BEAEDEBF018D}" type="presOf" srcId="{4DA48C43-55CD-4141-9484-65479443B046}" destId="{044C52DB-A9F0-4F05-B4CD-57311915626D}" srcOrd="0" destOrd="10" presId="urn:microsoft.com/office/officeart/2005/8/layout/chevron2"/>
    <dgm:cxn modelId="{2BFE3A1A-CF30-4A2E-B4F9-EF1715F7FD71}" srcId="{4EFEE0B1-593F-4393-B0D2-F1FED091C067}" destId="{55BB88A9-D36E-4723-858E-4B2DD9D6472E}" srcOrd="0" destOrd="0" parTransId="{2DDBFB81-B319-4ED4-89D6-4494E44C32C0}" sibTransId="{F321F4AC-7B21-49BE-A866-FFC0CB461CA8}"/>
    <dgm:cxn modelId="{237F4F7D-810F-4DFD-BD73-F2E0A194568C}" type="presOf" srcId="{DD5B1B50-D0A0-4E95-8AD0-B8CEAC134909}" destId="{044C52DB-A9F0-4F05-B4CD-57311915626D}" srcOrd="0" destOrd="6" presId="urn:microsoft.com/office/officeart/2005/8/layout/chevron2"/>
    <dgm:cxn modelId="{DA2E7460-4D92-4329-8E97-259D14025559}" srcId="{55BB88A9-D36E-4723-858E-4B2DD9D6472E}" destId="{4DA48C43-55CD-4141-9484-65479443B046}" srcOrd="10" destOrd="0" parTransId="{142546B2-4FFF-4E78-A369-8B11C25D1298}" sibTransId="{AABD2213-6890-48E8-970C-84A16FA861B3}"/>
    <dgm:cxn modelId="{7A7BB103-AD52-4467-B369-94435FA52AEC}" srcId="{55BB88A9-D36E-4723-858E-4B2DD9D6472E}" destId="{DB759F07-0683-4E67-8D3C-3AF2280B019C}" srcOrd="1" destOrd="0" parTransId="{E211CCD3-DFE7-4D87-A990-1D999066EEFF}" sibTransId="{2CABBAEA-ABC7-47B6-854A-4A88AF5EB65F}"/>
    <dgm:cxn modelId="{03A2A8D3-6691-433F-9513-D07558013ED6}" type="presOf" srcId="{5D2F1378-8D02-4BE8-814D-18E70F8DF6FE}" destId="{044C52DB-A9F0-4F05-B4CD-57311915626D}" srcOrd="0" destOrd="0" presId="urn:microsoft.com/office/officeart/2005/8/layout/chevron2"/>
    <dgm:cxn modelId="{9D844F09-9BDC-4841-8410-8D3397D09040}" srcId="{55BB88A9-D36E-4723-858E-4B2DD9D6472E}" destId="{348C9A44-742F-4A75-B8B6-C712CEABE745}" srcOrd="2" destOrd="0" parTransId="{64BF7FDB-9F6E-4EB8-8633-0514501D72BF}" sibTransId="{7F486B1D-BA0D-4CFC-805E-ECA127257EF7}"/>
    <dgm:cxn modelId="{29376425-6797-4E10-A898-0F3793ECA56F}" srcId="{55BB88A9-D36E-4723-858E-4B2DD9D6472E}" destId="{367EB79A-8715-4420-9CFB-5C5987D74DF1}" srcOrd="4" destOrd="0" parTransId="{3310C41D-5301-4B77-80D8-AA9149B6C97A}" sibTransId="{53CF75F7-F0F2-41FA-9DF0-9C3CE5DA3408}"/>
    <dgm:cxn modelId="{D7B62FAD-364D-465C-812E-764739D94F8F}" srcId="{55BB88A9-D36E-4723-858E-4B2DD9D6472E}" destId="{B5890A13-C371-4DF3-9EFC-F9EB2B7D6106}" srcOrd="11" destOrd="0" parTransId="{FCDC7C5B-812B-487A-9C21-FC70A67A708B}" sibTransId="{FE15AA83-643D-4C1E-93A4-4A3288B3B967}"/>
    <dgm:cxn modelId="{4B5DE0C1-9337-4970-950B-5A87117522CE}" type="presOf" srcId="{DB759F07-0683-4E67-8D3C-3AF2280B019C}" destId="{044C52DB-A9F0-4F05-B4CD-57311915626D}" srcOrd="0" destOrd="1" presId="urn:microsoft.com/office/officeart/2005/8/layout/chevron2"/>
    <dgm:cxn modelId="{0C04B85E-3539-4AC2-B114-83E8E571DB6E}" srcId="{55BB88A9-D36E-4723-858E-4B2DD9D6472E}" destId="{DD5B1B50-D0A0-4E95-8AD0-B8CEAC134909}" srcOrd="6" destOrd="0" parTransId="{8265F88B-A3EA-4363-A6A8-B5E28B3FC623}" sibTransId="{C40BB6D4-C3AE-40FC-827C-0436E668605A}"/>
    <dgm:cxn modelId="{EC4736C6-5B4A-40D2-81F7-DDAE4E9CB54E}" type="presOf" srcId="{426F6278-DD8A-4B29-B918-7A14E6F45F60}" destId="{9406572E-1467-4CA9-9B31-3D90B6A35900}" srcOrd="0" destOrd="0" presId="urn:microsoft.com/office/officeart/2005/8/layout/chevron2"/>
    <dgm:cxn modelId="{7D734BA8-7AC2-47A9-AFAD-50B0535E00B0}" type="presOf" srcId="{4EFEE0B1-593F-4393-B0D2-F1FED091C067}" destId="{4892B11F-5A69-42B2-8B34-3E8AFFF5F806}" srcOrd="0" destOrd="0" presId="urn:microsoft.com/office/officeart/2005/8/layout/chevron2"/>
    <dgm:cxn modelId="{100A7D75-3C0D-456A-8B01-D51EBBA06E50}" type="presOf" srcId="{55BB88A9-D36E-4723-858E-4B2DD9D6472E}" destId="{7E86D367-FEDA-415B-A4AB-EB647C5FA2CE}" srcOrd="0" destOrd="0" presId="urn:microsoft.com/office/officeart/2005/8/layout/chevron2"/>
    <dgm:cxn modelId="{48B62503-8C72-4236-B1E2-823FA3A09202}" type="presOf" srcId="{D07DAF82-0AD9-45F0-8E08-CEB1B4CE9039}" destId="{044C52DB-A9F0-4F05-B4CD-57311915626D}" srcOrd="0" destOrd="5" presId="urn:microsoft.com/office/officeart/2005/8/layout/chevron2"/>
    <dgm:cxn modelId="{65B1CFD0-1ACF-4F51-989F-1FF3AF99ECA9}" srcId="{55BB88A9-D36E-4723-858E-4B2DD9D6472E}" destId="{C88E11B7-A013-49AE-A2F3-A038BADB1B4F}" srcOrd="7" destOrd="0" parTransId="{25060B3D-894A-43BE-84E5-42732669CDC2}" sibTransId="{00D75BBA-F8B7-4253-8D3C-9C8945A3E954}"/>
    <dgm:cxn modelId="{8A8D0622-F4F0-4664-9B6F-5915D25F761B}" type="presOf" srcId="{38718328-6707-4C1B-A80C-975F378DEBD4}" destId="{9406572E-1467-4CA9-9B31-3D90B6A35900}" srcOrd="0" destOrd="1" presId="urn:microsoft.com/office/officeart/2005/8/layout/chevron2"/>
    <dgm:cxn modelId="{20F8ECCF-F1E1-4E2B-AF66-0C4B06FFD939}" type="presOf" srcId="{13FF56A9-D3C0-470A-9761-65EBD3D863C3}" destId="{044C52DB-A9F0-4F05-B4CD-57311915626D}" srcOrd="0" destOrd="9" presId="urn:microsoft.com/office/officeart/2005/8/layout/chevron2"/>
    <dgm:cxn modelId="{04941C8C-3683-43D2-9472-E108EBE1EADB}" srcId="{DAFA9036-A54F-4F1A-B7C0-8205AA66C881}" destId="{426F6278-DD8A-4B29-B918-7A14E6F45F60}" srcOrd="0" destOrd="0" parTransId="{DC07FD21-4431-4272-B4D9-00AA69FDB134}" sibTransId="{6CE05137-CAAC-4BC0-80B2-C3D57B5ED28A}"/>
    <dgm:cxn modelId="{619BA01F-9A2C-4C2F-A667-C8820D3997F5}" type="presParOf" srcId="{4892B11F-5A69-42B2-8B34-3E8AFFF5F806}" destId="{89607F2E-CB95-461D-B3A9-87FF2D127AB5}" srcOrd="0" destOrd="0" presId="urn:microsoft.com/office/officeart/2005/8/layout/chevron2"/>
    <dgm:cxn modelId="{451B9E0F-0E00-4A0C-815F-FFD8C4D42DB6}" type="presParOf" srcId="{89607F2E-CB95-461D-B3A9-87FF2D127AB5}" destId="{7E86D367-FEDA-415B-A4AB-EB647C5FA2CE}" srcOrd="0" destOrd="0" presId="urn:microsoft.com/office/officeart/2005/8/layout/chevron2"/>
    <dgm:cxn modelId="{57C356B0-69AF-48FB-8059-D7E804E02891}" type="presParOf" srcId="{89607F2E-CB95-461D-B3A9-87FF2D127AB5}" destId="{044C52DB-A9F0-4F05-B4CD-57311915626D}" srcOrd="1" destOrd="0" presId="urn:microsoft.com/office/officeart/2005/8/layout/chevron2"/>
    <dgm:cxn modelId="{63AA4D2B-6B36-4FF5-B097-DD3CF13CC801}" type="presParOf" srcId="{4892B11F-5A69-42B2-8B34-3E8AFFF5F806}" destId="{9131E9BF-85E0-4286-BA8D-FB5A51980C85}" srcOrd="1" destOrd="0" presId="urn:microsoft.com/office/officeart/2005/8/layout/chevron2"/>
    <dgm:cxn modelId="{43D06374-22B1-486F-998A-0E076A7A8FF7}" type="presParOf" srcId="{4892B11F-5A69-42B2-8B34-3E8AFFF5F806}" destId="{3FA2A369-25D3-4A85-996D-084F4F0E3BBA}" srcOrd="2" destOrd="0" presId="urn:microsoft.com/office/officeart/2005/8/layout/chevron2"/>
    <dgm:cxn modelId="{FF7B6366-47F1-4B25-9682-40DC5832A573}" type="presParOf" srcId="{3FA2A369-25D3-4A85-996D-084F4F0E3BBA}" destId="{E0F15B6C-D462-4E97-834B-B58DCC9912B4}" srcOrd="0" destOrd="0" presId="urn:microsoft.com/office/officeart/2005/8/layout/chevron2"/>
    <dgm:cxn modelId="{31B4FAC6-FBB1-4BCB-B3CB-6F6EEC9A5BB8}" type="presParOf" srcId="{3FA2A369-25D3-4A85-996D-084F4F0E3BBA}" destId="{9406572E-1467-4CA9-9B31-3D90B6A359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E6D1-EFC7-41DB-B318-DFD620D85907}">
      <dsp:nvSpPr>
        <dsp:cNvPr id="0" name=""/>
        <dsp:cNvSpPr/>
      </dsp:nvSpPr>
      <dsp:spPr>
        <a:xfrm>
          <a:off x="1239" y="1426035"/>
          <a:ext cx="2841661" cy="73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НАЛОГОВЫЕ ДОХОДЫ, НЕНАЛОГОВЫЕ ДОХОДЫ, БЕЗВОЗМЕЗДНЫЕ ПОСТУПЛЕНИЯ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9" y="1426035"/>
        <a:ext cx="2841661" cy="733199"/>
      </dsp:txXfrm>
    </dsp:sp>
    <dsp:sp modelId="{D9E59247-03E6-45DD-8747-BC466E29B890}">
      <dsp:nvSpPr>
        <dsp:cNvPr id="0" name=""/>
        <dsp:cNvSpPr/>
      </dsp:nvSpPr>
      <dsp:spPr>
        <a:xfrm>
          <a:off x="288166" y="111981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47FCD-6B75-47FB-8D41-FAAB02112AEB}">
      <dsp:nvSpPr>
        <dsp:cNvPr id="0" name=""/>
        <dsp:cNvSpPr/>
      </dsp:nvSpPr>
      <dsp:spPr>
        <a:xfrm>
          <a:off x="430987" y="955270"/>
          <a:ext cx="176979" cy="1769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3471-021F-4F7F-9881-D53F01C9206C}">
      <dsp:nvSpPr>
        <dsp:cNvPr id="0" name=""/>
        <dsp:cNvSpPr/>
      </dsp:nvSpPr>
      <dsp:spPr>
        <a:xfrm>
          <a:off x="432047" y="576062"/>
          <a:ext cx="278109" cy="2781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27D9-AF00-43A4-B8D6-A280DB31CF2B}">
      <dsp:nvSpPr>
        <dsp:cNvPr id="0" name=""/>
        <dsp:cNvSpPr/>
      </dsp:nvSpPr>
      <dsp:spPr>
        <a:xfrm>
          <a:off x="848211" y="559765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AB668-1A61-404A-A624-DAA1F1959FE0}">
      <dsp:nvSpPr>
        <dsp:cNvPr id="0" name=""/>
        <dsp:cNvSpPr/>
      </dsp:nvSpPr>
      <dsp:spPr>
        <a:xfrm>
          <a:off x="1296248" y="503760"/>
          <a:ext cx="176979" cy="1769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EFFCA-82E8-468B-ADAD-D7796B13199B}">
      <dsp:nvSpPr>
        <dsp:cNvPr id="0" name=""/>
        <dsp:cNvSpPr/>
      </dsp:nvSpPr>
      <dsp:spPr>
        <a:xfrm>
          <a:off x="1688278" y="559765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B4F0E-7A69-409D-A16E-0ADD56B74288}">
      <dsp:nvSpPr>
        <dsp:cNvPr id="0" name=""/>
        <dsp:cNvSpPr/>
      </dsp:nvSpPr>
      <dsp:spPr>
        <a:xfrm>
          <a:off x="2232248" y="792089"/>
          <a:ext cx="278109" cy="2781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1688E-8DF8-4B6C-89BC-E0DADECCDD4F}">
      <dsp:nvSpPr>
        <dsp:cNvPr id="0" name=""/>
        <dsp:cNvSpPr/>
      </dsp:nvSpPr>
      <dsp:spPr>
        <a:xfrm>
          <a:off x="2304328" y="1119810"/>
          <a:ext cx="176979" cy="1769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3BDB9-FA16-4300-B5E2-C9740792F541}">
      <dsp:nvSpPr>
        <dsp:cNvPr id="0" name=""/>
        <dsp:cNvSpPr/>
      </dsp:nvSpPr>
      <dsp:spPr>
        <a:xfrm>
          <a:off x="1800200" y="720079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79E33-FFE9-41DC-9721-D62E2BB41BEE}">
      <dsp:nvSpPr>
        <dsp:cNvPr id="0" name=""/>
        <dsp:cNvSpPr/>
      </dsp:nvSpPr>
      <dsp:spPr>
        <a:xfrm>
          <a:off x="1008112" y="576063"/>
          <a:ext cx="455089" cy="4550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F1DA1-BC0C-49A8-9FC0-CB66DE007E1B}">
      <dsp:nvSpPr>
        <dsp:cNvPr id="0" name=""/>
        <dsp:cNvSpPr/>
      </dsp:nvSpPr>
      <dsp:spPr>
        <a:xfrm>
          <a:off x="88734" y="213331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FE513-A550-41F1-8308-86D21098AEF5}">
      <dsp:nvSpPr>
        <dsp:cNvPr id="0" name=""/>
        <dsp:cNvSpPr/>
      </dsp:nvSpPr>
      <dsp:spPr>
        <a:xfrm>
          <a:off x="144015" y="2448271"/>
          <a:ext cx="278109" cy="2781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F5616-BE20-48B7-96CC-5577B7EA4B50}">
      <dsp:nvSpPr>
        <dsp:cNvPr id="0" name=""/>
        <dsp:cNvSpPr/>
      </dsp:nvSpPr>
      <dsp:spPr>
        <a:xfrm>
          <a:off x="568189" y="2575926"/>
          <a:ext cx="404523" cy="4045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D5530-5869-43AB-AA35-18E7F567B8D0}">
      <dsp:nvSpPr>
        <dsp:cNvPr id="0" name=""/>
        <dsp:cNvSpPr/>
      </dsp:nvSpPr>
      <dsp:spPr>
        <a:xfrm>
          <a:off x="1240243" y="2911953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DA8B2-5DFE-4E92-9864-E39E84EB13E7}">
      <dsp:nvSpPr>
        <dsp:cNvPr id="0" name=""/>
        <dsp:cNvSpPr/>
      </dsp:nvSpPr>
      <dsp:spPr>
        <a:xfrm>
          <a:off x="1240243" y="2463917"/>
          <a:ext cx="278109" cy="27810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040C9-A532-40D4-B3C5-9D1756150811}">
      <dsp:nvSpPr>
        <dsp:cNvPr id="0" name=""/>
        <dsp:cNvSpPr/>
      </dsp:nvSpPr>
      <dsp:spPr>
        <a:xfrm>
          <a:off x="1744283" y="274394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491B4-60A4-431E-9B72-F2D1711B8694}">
      <dsp:nvSpPr>
        <dsp:cNvPr id="0" name=""/>
        <dsp:cNvSpPr/>
      </dsp:nvSpPr>
      <dsp:spPr>
        <a:xfrm>
          <a:off x="2160240" y="2592289"/>
          <a:ext cx="404523" cy="4045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D57E-16E5-4530-81E1-2E75885494BA}">
      <dsp:nvSpPr>
        <dsp:cNvPr id="0" name=""/>
        <dsp:cNvSpPr/>
      </dsp:nvSpPr>
      <dsp:spPr>
        <a:xfrm>
          <a:off x="2664296" y="2160239"/>
          <a:ext cx="278109" cy="2781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1E89E-6795-4CCA-988A-62629CA30AE8}">
      <dsp:nvSpPr>
        <dsp:cNvPr id="0" name=""/>
        <dsp:cNvSpPr/>
      </dsp:nvSpPr>
      <dsp:spPr>
        <a:xfrm>
          <a:off x="2842900" y="1004412"/>
          <a:ext cx="816769" cy="155930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A836B-F8D7-4665-8502-8B6EA50C6266}">
      <dsp:nvSpPr>
        <dsp:cNvPr id="0" name=""/>
        <dsp:cNvSpPr/>
      </dsp:nvSpPr>
      <dsp:spPr>
        <a:xfrm>
          <a:off x="3511166" y="1004412"/>
          <a:ext cx="816769" cy="1559301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9279B-6052-467B-8F66-A0968943CBF0}">
      <dsp:nvSpPr>
        <dsp:cNvPr id="0" name=""/>
        <dsp:cNvSpPr/>
      </dsp:nvSpPr>
      <dsp:spPr>
        <a:xfrm>
          <a:off x="4417038" y="875549"/>
          <a:ext cx="1893420" cy="18934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Доходы бюджета</a:t>
          </a:r>
          <a:endParaRPr lang="ru-RU" sz="2500" kern="1200" dirty="0"/>
        </a:p>
      </dsp:txBody>
      <dsp:txXfrm>
        <a:off x="4694323" y="1152834"/>
        <a:ext cx="1338850" cy="1338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6D367-FEDA-415B-A4AB-EB647C5FA2CE}">
      <dsp:nvSpPr>
        <dsp:cNvPr id="0" name=""/>
        <dsp:cNvSpPr/>
      </dsp:nvSpPr>
      <dsp:spPr>
        <a:xfrm rot="5400000">
          <a:off x="-390404" y="889444"/>
          <a:ext cx="2602695" cy="1821886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 ДОХОДЫ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409982"/>
        <a:ext cx="1821886" cy="780809"/>
      </dsp:txXfrm>
    </dsp:sp>
    <dsp:sp modelId="{044C52DB-A9F0-4F05-B4CD-57311915626D}">
      <dsp:nvSpPr>
        <dsp:cNvPr id="0" name=""/>
        <dsp:cNvSpPr/>
      </dsp:nvSpPr>
      <dsp:spPr>
        <a:xfrm rot="5400000">
          <a:off x="3617356" y="-1799527"/>
          <a:ext cx="2643954" cy="6243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ТОВАРЫ (РАБОТЫ,УСЛУГИ) РЕАЛИЗУЕМЫЕ НА ТЕРРИТОРИИ РОССИЙСКОЙ ФЕДЕРАЦИИ,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СОВОКУПНЫЙ ДОХОД,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ГОСПОШЛИНА,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ВОЗМЕЩЕНИЯ УЩЕРБА,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1817829" y="129067"/>
        <a:ext cx="6113942" cy="2385820"/>
      </dsp:txXfrm>
    </dsp:sp>
    <dsp:sp modelId="{E0F15B6C-D462-4E97-834B-B58DCC9912B4}">
      <dsp:nvSpPr>
        <dsp:cNvPr id="0" name=""/>
        <dsp:cNvSpPr/>
      </dsp:nvSpPr>
      <dsp:spPr>
        <a:xfrm rot="5400000">
          <a:off x="-390404" y="3237378"/>
          <a:ext cx="2602695" cy="18218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57916"/>
        <a:ext cx="1821886" cy="780809"/>
      </dsp:txXfrm>
    </dsp:sp>
    <dsp:sp modelId="{9406572E-1467-4CA9-9B31-3D90B6A35900}">
      <dsp:nvSpPr>
        <dsp:cNvPr id="0" name=""/>
        <dsp:cNvSpPr/>
      </dsp:nvSpPr>
      <dsp:spPr>
        <a:xfrm rot="5400000">
          <a:off x="4375216" y="571345"/>
          <a:ext cx="1136349" cy="6243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ОТ ДРУГИХ БЮДЖЕТОВ БЮДЖЕТНОЙ СИСТЕМЫ (ДОТАЦИИ, СУБВЕНЦИИ)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–  ЭТО ДЕНЕЖНЫЕ СРЕДСТВА, ПЕРЕЧИСЛЯЕМЫЕ ИЗ ОДНОГО БЮДЖЕТА БЮДЖЕТНОЙ СИСТЕМЫ РОССИЙСКОЙ ФЕДЕРАЦИИ ДРУГОМУ, ЯВЛЯЕТСЯ ОСНОВНЫМ ВИДОМ БЕЗВОЗМЕЗДНЫХ ПЕРЕЧИСЛЕНИЙ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821886" y="3180147"/>
        <a:ext cx="6187537" cy="1025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5528-E4BB-487F-9555-C2075B5CA42E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7E46-35C1-428B-BE4D-966C3B03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58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esktop\МП\8e4e2478e9599e372c27989a3ed020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7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604867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Бюджет для граждан.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Отчет об исполнении бюджета сельского поселения Аган 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2021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год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7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эффективного решения вопросов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значения.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16141"/>
              </p:ext>
            </p:extLst>
          </p:nvPr>
        </p:nvGraphicFramePr>
        <p:xfrm>
          <a:off x="683569" y="2132856"/>
          <a:ext cx="7776863" cy="423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67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5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системы межбюджетных отношений».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исполнения расходных обязательств бюджета поселения.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37 472,6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33 720,8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5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«Организация бюджетного процесса».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Формирование резервных фондов и условно утвержденных расходов в соответствии с нормами Бюджетного кодекса.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37 622,6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33 720,8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культуры, кинематографии, физической культуры и спорта в сельском поселении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прав граждан на участие в культурной жизни, реализации творческого потенциала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условий, ориентирующих граждан на здоровый образ жизни, в том числе на занятия физической культурой и спортом».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56215"/>
              </p:ext>
            </p:extLst>
          </p:nvPr>
        </p:nvGraphicFramePr>
        <p:xfrm>
          <a:off x="683569" y="2348880"/>
          <a:ext cx="7992887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55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3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свободы творчества и прав граждан на участие в культурной жизни».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 культурно-массовых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7 212,1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«Создание условий жителям сельского поселения для занятия физической культурой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спортом, сохранения и укрепления здоровья населения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физкультурно-оздоровительных и спортивных мероприятий сельского поселения.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«Защита населения и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Повышение уровня защиты граждан от чрезвычайных ситуаций, природного и техногенного характера, повышение уровня безопасности на водных объектах».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32083"/>
              </p:ext>
            </p:extLst>
          </p:nvPr>
        </p:nvGraphicFramePr>
        <p:xfrm>
          <a:off x="683568" y="2348880"/>
          <a:ext cx="7776864" cy="374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861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6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«Реализация государственной политики в области гражданской обороны, защиты населения и территории поселения от чрезвычайных ситуаций».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Предупреждение и ликвидация чрезвычайных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ситуаций, в том числе организация и осуществление предупреждение мероприятий по безопасности людей на водных объектах.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«Укрепление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пожарной безопасности в поселении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 пожарной безопасности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8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осуществления полномочий и создание условий для деятельности органов местного самоуправления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«Создание условий для осуществления полномочий администрации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 для бесперебойного функционирования органов местного самоуправления».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30513"/>
              </p:ext>
            </p:extLst>
          </p:nvPr>
        </p:nvGraphicFramePr>
        <p:xfrm>
          <a:off x="683568" y="2348880"/>
          <a:ext cx="7992888" cy="38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74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деятельности органа местного самоуправления сельского поселения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эффективного исполнения функций органов местного самоуправления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5 716,0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5 507,6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«Материально – техническое обеспечение деятельности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органа местного  самоуправления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Материально-техническое обеспечение деятельности органов местного самоуправления.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10 162,4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10 033,7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7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878,4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15 541,3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14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правонарушений в сфере общественного порядка в сельском поселении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«Совершенствование системы социальной профилактики правонарушений, повышение уровня правовой грамотности для формирования правосознания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345183"/>
              </p:ext>
            </p:extLst>
          </p:nvPr>
        </p:nvGraphicFramePr>
        <p:xfrm>
          <a:off x="575556" y="2113177"/>
          <a:ext cx="8028891" cy="387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1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07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Профилактика правонарушений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сельского поселения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вовлечение общественности и общественных формирование в сфере общественного порядка в предупреждение правонарушений.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2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26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транспортной системы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 безопасности функционирования автомобильных дорог, содействующих развитию экономики, удовлетворению социальных потребностей, повышению жизненного и культурного уровней населения».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0613"/>
              </p:ext>
            </p:extLst>
          </p:nvPr>
        </p:nvGraphicFramePr>
        <p:xfrm>
          <a:off x="575556" y="2276872"/>
          <a:ext cx="7884875" cy="4146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11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1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внутрипоселковых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дорог сельского поселения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3 268,0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3 268,0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6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 подъездных дорог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0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обслуживание светофоров по типу Т7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0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5 148,1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3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«Управление муниципальным имуществом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использования и обеспечение сохранности объектов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809099"/>
              </p:ext>
            </p:extLst>
          </p:nvPr>
        </p:nvGraphicFramePr>
        <p:xfrm>
          <a:off x="575556" y="1916832"/>
          <a:ext cx="7956884" cy="404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125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1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правомерного функционирования,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использования и содержания муниципального имущества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7 243,0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3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ущерба от чрезвычайных ситуаций природного и техногенного характера в отношении муниципального имущества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59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7 753,3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8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жилищно-коммунального хозяйства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«Комплексное развитие и благоустройство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улучшение его внешнего облика и создание максимально благоприятных, комфортных и безопасных условий для проживания и отдыха жителей. Повышение надежности и качества предоставления жилищно-коммунальных услуг».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41436"/>
              </p:ext>
            </p:extLst>
          </p:nvPr>
        </p:nvGraphicFramePr>
        <p:xfrm>
          <a:off x="683568" y="2564904"/>
          <a:ext cx="7848873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99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86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«Формирование комфортной городской среды на территории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Благоустройство территории, имущества.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6 787,6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4 223,4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30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«Создание условий для обеспечения качественными коммунальными услугами».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Обеспечение бесперебойной работы жилищно-коммунального хозяйства.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2 446,7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9 363,7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6 670,1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500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ver\Desktop\МП\8e4e2478e9599e372c27989a3ed020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3956" y="-902"/>
            <a:ext cx="9247956" cy="6858902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МКУ «УОДОМС </a:t>
            </a:r>
            <a:r>
              <a:rPr lang="ru-RU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с.п</a:t>
            </a: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Аган</a:t>
            </a: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»</a:t>
            </a:r>
            <a:endParaRPr lang="ru-RU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3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инструмент повышения бюджетной грамотности населения,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аналитический документ, разрабатываемый в целях предоставления гражданам актуальной информации о бюджете сельского поселения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для обеспечения прозрачности и открытости бюджетного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930" y="44624"/>
            <a:ext cx="6512511" cy="1143000"/>
          </a:xfrm>
        </p:spPr>
        <p:txBody>
          <a:bodyPr/>
          <a:lstStyle/>
          <a:p>
            <a:r>
              <a:rPr lang="ru-RU" dirty="0" smtClean="0"/>
              <a:t>Что такое бюджет?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021887"/>
              </p:ext>
            </p:extLst>
          </p:nvPr>
        </p:nvGraphicFramePr>
        <p:xfrm>
          <a:off x="865761" y="1052736"/>
          <a:ext cx="7632849" cy="513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7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30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Доходы-это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поступающие в бюджет денежные средства (налоговые и неналоговые доходы, безвозмездные поступления)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Расходы-это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выплачиваемые из бюджета денежные средства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7521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над расходами образует положительный остаток бюджета ПРОФИЦИТ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–это форма образования и расходования денежных средств, предназначенных для финансового обеспечения задач и функций государства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местного самоуправления. 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расходная часть бюджета превышает доходную, то бюджет формируется с ДЕФИЦИТОМ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40768"/>
            <a:ext cx="1948564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формируется доходная часть бюджета?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33360717"/>
              </p:ext>
            </p:extLst>
          </p:nvPr>
        </p:nvGraphicFramePr>
        <p:xfrm>
          <a:off x="1475656" y="170080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2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17220323"/>
              </p:ext>
            </p:extLst>
          </p:nvPr>
        </p:nvGraphicFramePr>
        <p:xfrm>
          <a:off x="539552" y="692696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5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31675"/>
              </p:ext>
            </p:extLst>
          </p:nvPr>
        </p:nvGraphicFramePr>
        <p:xfrm>
          <a:off x="683568" y="836713"/>
          <a:ext cx="7992888" cy="494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1"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характеристики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 </a:t>
                      </a:r>
                      <a:r>
                        <a:rPr lang="ru-RU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3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054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(Решение Совета депутатов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с.п.Аган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№36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21.12.2020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г.) (тыс.руб.)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80 633,0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74 921,5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87 419,4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78 652,5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8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02229"/>
              </p:ext>
            </p:extLst>
          </p:nvPr>
        </p:nvGraphicFramePr>
        <p:xfrm>
          <a:off x="611560" y="260649"/>
          <a:ext cx="7920880" cy="629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96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5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22">
                <a:tc vMerge="1">
                  <a:txBody>
                    <a:bodyPr/>
                    <a:lstStyle/>
                    <a:p>
                      <a:pPr algn="l"/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(тыс.руб.)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 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80 633,0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74 921,5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3 036,0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3 355,4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товары (работы, услуги) реализуемые на территории Российской Федерации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совокупный доход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использования имущества, находящегося в государственной и муниципальной собственности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9909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77 596,8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71 566,1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8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62303"/>
              </p:ext>
            </p:extLst>
          </p:nvPr>
        </p:nvGraphicFramePr>
        <p:xfrm>
          <a:off x="683568" y="332659"/>
          <a:ext cx="7848872" cy="604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02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разделам классификации расходов бюджета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74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(тыс.руб.)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87 419,4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78 652,5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23 190,3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22 703,5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474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6 406,8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6 343,8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45 577,4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39 132,0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7 212,1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2054,5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08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992888" cy="61206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в программном формате.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8 долгосрочных муниципальных программ: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культуры, кинематографии, физической культуры и спорта в сельском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«Защита населения и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осуществления полномочий и создание условий для деятельности органа местного самоуправления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правонарушений сфере общественного порядка в сельском поселении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транспортной системы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муниципальным имуществом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жилищно-коммунального хозяйства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32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1447</TotalTime>
  <Words>1504</Words>
  <Application>Microsoft Office PowerPoint</Application>
  <PresentationFormat>Экран (4:3)</PresentationFormat>
  <Paragraphs>281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Calibri</vt:lpstr>
      <vt:lpstr>Georgia</vt:lpstr>
      <vt:lpstr>Monotype Corsiva</vt:lpstr>
      <vt:lpstr>Sylfaen</vt:lpstr>
      <vt:lpstr>Times New Roman</vt:lpstr>
      <vt:lpstr>Trebuchet MS</vt:lpstr>
      <vt:lpstr>Wingdings</vt:lpstr>
      <vt:lpstr>Воздушный поток</vt:lpstr>
      <vt:lpstr>Бюджет для граждан.  Отчет об исполнении бюджета сельского поселения Аган  за 2021 год  </vt:lpstr>
      <vt:lpstr>Что такое «Бюджет для граждан»?</vt:lpstr>
      <vt:lpstr>Что такое бюджет?</vt:lpstr>
      <vt:lpstr>Из чего формируется доходная часть бюджета?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 Аган на 2018 год и плановый период 2019-2020 годов</dc:title>
  <dc:creator>Бухгалтер</dc:creator>
  <cp:lastModifiedBy>RePack by Diakov</cp:lastModifiedBy>
  <cp:revision>106</cp:revision>
  <cp:lastPrinted>2019-11-22T06:30:35Z</cp:lastPrinted>
  <dcterms:created xsi:type="dcterms:W3CDTF">2018-04-19T05:40:40Z</dcterms:created>
  <dcterms:modified xsi:type="dcterms:W3CDTF">2022-07-19T11:26:08Z</dcterms:modified>
</cp:coreProperties>
</file>