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5528-E4BB-487F-9555-C2075B5CA42E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7E46-35C1-428B-BE4D-966C3B03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3744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Отчет об исполнении бюджета сельского поселения Аган </a:t>
            </a:r>
            <a:b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за 1 квартал 20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21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 года 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15281"/>
              </p:ext>
            </p:extLst>
          </p:nvPr>
        </p:nvGraphicFramePr>
        <p:xfrm>
          <a:off x="575556" y="2113177"/>
          <a:ext cx="8028891" cy="405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квартал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96947"/>
              </p:ext>
            </p:extLst>
          </p:nvPr>
        </p:nvGraphicFramePr>
        <p:xfrm>
          <a:off x="575556" y="2276872"/>
          <a:ext cx="7884875" cy="4146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11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1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сельского поселения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6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 подъездных дорог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светофоров по типу Т7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имуществом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002012"/>
              </p:ext>
            </p:extLst>
          </p:nvPr>
        </p:nvGraphicFramePr>
        <p:xfrm>
          <a:off x="575556" y="1916832"/>
          <a:ext cx="7956884" cy="415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12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правомерного функционирования,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 содержания муниципального имущества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ущерба от чрезвычайных ситуаций природного и техногенного характера в отношении муниципального имущества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«Комплексное развитие и благоустройство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улучшение его внешнего облика и создание максимально благоприятных, комфортных и безопасных условий для проживания и отдыха жителей. 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683769"/>
              </p:ext>
            </p:extLst>
          </p:nvPr>
        </p:nvGraphicFramePr>
        <p:xfrm>
          <a:off x="683568" y="2564904"/>
          <a:ext cx="7848873" cy="383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99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6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Благоустройство территории, имущества.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419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0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Обеспечение бесперебойной работы жилищно-коммунального хозяйства.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24740"/>
              </p:ext>
            </p:extLst>
          </p:nvPr>
        </p:nvGraphicFramePr>
        <p:xfrm>
          <a:off x="683568" y="836713"/>
          <a:ext cx="7992888" cy="50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191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054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№36 от 21.12.2020 г. с изменениями Решение Совета депутатов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№03 от 23.03.2021г.)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2021 г.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(Фактическое исполнение на 31.03.2021 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69 949,6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10 356,2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76 736,0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8 514,3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13642"/>
              </p:ext>
            </p:extLst>
          </p:nvPr>
        </p:nvGraphicFramePr>
        <p:xfrm>
          <a:off x="611560" y="260649"/>
          <a:ext cx="7920880" cy="629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9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622">
                <a:tc vMerge="1">
                  <a:txBody>
                    <a:bodyPr/>
                    <a:lstStyle/>
                    <a:p>
                      <a:pPr algn="l"/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1 квартал 2021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69 949,6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10 356,2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2 221,3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595,4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990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67 728,3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9 760,8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29292"/>
              </p:ext>
            </p:extLst>
          </p:nvPr>
        </p:nvGraphicFramePr>
        <p:xfrm>
          <a:off x="683568" y="332659"/>
          <a:ext cx="7848872" cy="604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02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разделам классификации расходов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47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на 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исполнено за 1 квартал 2021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76 736,0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8 514,3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16 226,1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3 044,8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3 877,5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5 148,1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36 995,1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1 373,2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8 880,1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748,9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2 354,9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и плановый период 2022-2023 годов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8 долгосрочных муниципальных программ: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кинематографии, физической культуры и спорта в сельском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сфере общественного порядка в сельском поселении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жилищно-коммунального хозяйства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эффективного решения вопросов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44074"/>
              </p:ext>
            </p:extLst>
          </p:nvPr>
        </p:nvGraphicFramePr>
        <p:xfrm>
          <a:off x="683569" y="2132856"/>
          <a:ext cx="7776863" cy="42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6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2021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5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системы межбюджетных отношений».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исполнения расходных обязательств бюджета поселения.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27 659,3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5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«Организация бюджетного процесса».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Формирование резервных фондов и условно утвержденных расходов в соответствии с нормами Бюджетного кодекса.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27 809,3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культуры, кинематографии, физической культуры и спорта в сельском поселении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условий, ориентирующих граждан на здоровый образ жизни, в том числе на занятия физической культурой и спортом».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55913"/>
              </p:ext>
            </p:extLst>
          </p:nvPr>
        </p:nvGraphicFramePr>
        <p:xfrm>
          <a:off x="683569" y="2348880"/>
          <a:ext cx="7992887" cy="4186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55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3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свободы творчества и прав граждан на участие в культурной жизни».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 культурно-массовых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8 880,1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1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условий жителям сельского поселения для занятия физической культурой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спортом, сохранения и укрепления здоровья населения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физкультурно-оздоровительных и спортивных мероприятий сельского поселения.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11 235,0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75189"/>
              </p:ext>
            </p:extLst>
          </p:nvPr>
        </p:nvGraphicFramePr>
        <p:xfrm>
          <a:off x="683568" y="2348880"/>
          <a:ext cx="7776864" cy="374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6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2021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«Реализация государственной политики в области гражданской обороны, защиты населения и территории поселения от чрезвычайных ситуаций».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Предупреждение и ликвидация чрезвычайных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в том числе организация и осуществление предупреждение мероприятий по безопасности людей на водных объектах.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поселении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осуществления полномочий и создание условий для деятельности органов местного самоуправления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«Создание условий для осуществления полномочий администрации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79081"/>
              </p:ext>
            </p:extLst>
          </p:nvPr>
        </p:nvGraphicFramePr>
        <p:xfrm>
          <a:off x="683568" y="2348880"/>
          <a:ext cx="7992888" cy="40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74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2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органа местного самоуправления сельского поселения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эффективного исполнения функций органов местного самоуправления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3 518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6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«Материально – техническое обеспечение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Материально-техническое обеспечение деятельности органов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3 169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7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1327</Words>
  <Application>Microsoft Office PowerPoint</Application>
  <PresentationFormat>Экран (4:3)</PresentationFormat>
  <Paragraphs>244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Sylfaen</vt:lpstr>
      <vt:lpstr>Times New Roman</vt:lpstr>
      <vt:lpstr>Wingdings</vt:lpstr>
      <vt:lpstr>Тема Office</vt:lpstr>
      <vt:lpstr>Отчет об исполнении бюджета сельского поселения Аган  за 1 квартал 2021 года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 поселения Аган на 2018 год и плановый период 2019-2020 годов</dc:title>
  <dc:creator>Бухгалтер</dc:creator>
  <cp:lastModifiedBy>RePack by Diakov</cp:lastModifiedBy>
  <cp:revision>61</cp:revision>
  <cp:lastPrinted>2019-04-18T11:51:00Z</cp:lastPrinted>
  <dcterms:created xsi:type="dcterms:W3CDTF">2018-04-19T05:40:40Z</dcterms:created>
  <dcterms:modified xsi:type="dcterms:W3CDTF">2021-07-26T05:45:37Z</dcterms:modified>
</cp:coreProperties>
</file>