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511256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Совета депутатов сельского поселения Аган </a:t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25.12.2019 г. №47 </a:t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сельского поселения Аган на 2020 год </a:t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2021-2022 годов»</a:t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870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«Профилактика правонарушений в сфере общественного порядка в сельском поселении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«Совершенствование системы социальной профилактики правонарушений, повышение уровня правовой грамотности для формирования правосознания жителей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556512"/>
              </p:ext>
            </p:extLst>
          </p:nvPr>
        </p:nvGraphicFramePr>
        <p:xfrm>
          <a:off x="575556" y="2113177"/>
          <a:ext cx="7992887" cy="3873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0072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674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Профилактика правонарушений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территории сельского поселения </a:t>
                      </a:r>
                      <a:r>
                        <a:rPr lang="ru-RU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вовлечение общественности и общественных формирование в сфере общественного порядка в предупреждение правонарушений.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928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264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транспортной системы на территории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«Повышение эффективности и безопасности функционирования автомобильных дорог, содействующих развитию экономики, удовлетворению социальных потребностей, повышению жизненного и культурного уровней населения».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419347"/>
              </p:ext>
            </p:extLst>
          </p:nvPr>
        </p:nvGraphicFramePr>
        <p:xfrm>
          <a:off x="575556" y="2420887"/>
          <a:ext cx="7992887" cy="3343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489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296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Круглогодичное содержание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внутрипоселковых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дорог сельского поселения </a:t>
                      </a:r>
                      <a:r>
                        <a:rPr lang="ru-RU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2601,4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3268,0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2735,5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Круглогодичное содержание подъездных дорог сельского поселения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1838,7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1817,1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1907,9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928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4 440,1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5 085,1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4 643,4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030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«Управление муниципальных имуществом на территории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«Повышение эффективности использования и обеспечение сохранности объектов на территории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502645"/>
              </p:ext>
            </p:extLst>
          </p:nvPr>
        </p:nvGraphicFramePr>
        <p:xfrm>
          <a:off x="575556" y="1916832"/>
          <a:ext cx="7992887" cy="4041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6125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14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правомерного функционирования,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использования и содержания муниципального имущества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1281,6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693,9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741,6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436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 ущерба от чрезвычайных ситуаций природного и техногенного характера в отношении муниципального имущества сельского поселения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595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1 906,6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1 318,9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366,6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982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жилищно-коммунального хозяйства на территории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«Комплексное развитие и благоустройство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направленное на улучшение его внешнего облика и создание максимально благоприятных, комфортных и безопасных условий для проживания и отдыха жителей. Повышение надежности и качества предоставления жилищно-коммунальных услуг».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648719"/>
              </p:ext>
            </p:extLst>
          </p:nvPr>
        </p:nvGraphicFramePr>
        <p:xfrm>
          <a:off x="683568" y="2564904"/>
          <a:ext cx="7992887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6125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14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 «Формирование комфортной городской среды на территории сельского поселения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Задача. Благоустройство территории, имущества.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2900,3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1501,3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2439,2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436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2. «Создание условий для обеспечения качественными коммунальными услугами».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Задача. Обеспечение бесперебойной работы жилищно-коммунального хозяйства.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2206,8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2309,2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2412,5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00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5 107,1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3 810,5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4 851,7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500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723811"/>
              </p:ext>
            </p:extLst>
          </p:nvPr>
        </p:nvGraphicFramePr>
        <p:xfrm>
          <a:off x="683568" y="836713"/>
          <a:ext cx="7920880" cy="4940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0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58185">
                <a:tc gridSpan="4"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характеристики </a:t>
                      </a:r>
                    </a:p>
                    <a:p>
                      <a:pPr algn="ctr"/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сельского поселения </a:t>
                      </a:r>
                      <a:r>
                        <a:rPr lang="ru-RU" sz="3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2020 год </a:t>
                      </a:r>
                    </a:p>
                    <a:p>
                      <a:pPr algn="ctr"/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плановый период 2021-2022 годов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23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(</a:t>
                      </a:r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23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41 485,4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44 871,3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43 433,8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23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41 485,4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44 871,3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43 433,8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23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 (+)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582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689607"/>
              </p:ext>
            </p:extLst>
          </p:nvPr>
        </p:nvGraphicFramePr>
        <p:xfrm>
          <a:off x="611560" y="620688"/>
          <a:ext cx="7920880" cy="5889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071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доходы бюджета сельского поселения Аган на 2020 год и плановый период 2021-2022 годов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сельского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поселения </a:t>
                      </a:r>
                      <a:r>
                        <a:rPr lang="ru-RU" sz="1600" b="1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b="1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41 485,4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44 871,3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43 433,8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2 086,0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2 131,0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2 178,0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доходы физических лиц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1 056,0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1 092,0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товары (работы, услуги) реализуемые на территории Российской Федерации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664,0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664,0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664,0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имущества, находящегося в государственной и муниципальной собственности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39 399,4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42 740,3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41 255,8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682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0785"/>
              </p:ext>
            </p:extLst>
          </p:nvPr>
        </p:nvGraphicFramePr>
        <p:xfrm>
          <a:off x="683568" y="692697"/>
          <a:ext cx="7920880" cy="585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52127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Распределение бюджетных ассигнований по разделам и подразделам классификации расходов бюджета на 2020 год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плановый период 2021-2022 годов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сельского поселения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41 485,4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44 871,3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43 433,8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вопросы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16 904,8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18 185,5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17 989,4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оборона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227,6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2 293,2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1 603,3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1 655,9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4 440,1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5 085,1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4 643,4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6 484,4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8 632,4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7 273,6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8 952,0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8 952,0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9 452,0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1 842,2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1 842,2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1 842,2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080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 fontScale="55000" lnSpcReduction="2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сельского поселения 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 и плановый период 2021-2022 годов 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 в программном формате.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Утверждено 8 муниципальных программ:</a:t>
            </a:r>
          </a:p>
          <a:p>
            <a:pPr marL="355600" algn="l">
              <a:buFontTx/>
              <a:buChar char="-"/>
              <a:tabLst>
                <a:tab pos="719138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«Создание условий для эффективного управления муниципальными финансами и повышения устойчивости бюджета сельского поселения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355600" algn="l">
              <a:tabLst>
                <a:tab pos="719138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«Развитие культуры, кинематографии, физической культуры и спорта в сельском поселения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355600" algn="l">
              <a:buFontTx/>
              <a:buChar char="-"/>
              <a:tabLst>
                <a:tab pos="719138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«Защита населения и территории сельского поселения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чрезвычайных ситуаций, обеспечение пожарной безопасности»,</a:t>
            </a:r>
          </a:p>
          <a:p>
            <a:pPr marL="355600" algn="l">
              <a:buFontTx/>
              <a:buChar char="-"/>
              <a:tabLst>
                <a:tab pos="719138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«Обеспечение осуществления полномочий и создание условий для деятельности органа местного самоуправления сельского поселения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355600" algn="l">
              <a:buFontTx/>
              <a:buChar char="-"/>
              <a:tabLst>
                <a:tab pos="719138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«Профилактика правонарушений сфере общественного порядка в сельском поселении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355600" algn="l">
              <a:buFontTx/>
              <a:buChar char="-"/>
              <a:tabLst>
                <a:tab pos="719138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«Развитие транспортной системы на территории сельского поселения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355600" algn="l">
              <a:buFontTx/>
              <a:buChar char="-"/>
              <a:tabLst>
                <a:tab pos="719138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«Управление муниципальным имуществом на территории сельского поселения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355600" algn="l">
              <a:tabLst>
                <a:tab pos="719138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«Развитие жилищно-коммунального хозяйства на территории сельского поселения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733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«Создание условий для эффективного управления муниципальными финансами и повышения устойчивости бюджета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Обеспечение эффективного решения вопросов местного значения.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629781"/>
              </p:ext>
            </p:extLst>
          </p:nvPr>
        </p:nvGraphicFramePr>
        <p:xfrm>
          <a:off x="683569" y="2132856"/>
          <a:ext cx="7992887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«Развитие системы межбюджетных отношений».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Обеспечение условий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исполнения расходных обязательств бюджета поселения.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1377,6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4822,2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2422,2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«Организация бюджетного процесса».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Формирование резервных фондов и условно утвержденных расходов в соответствии с нормами Бюджетного кодекса.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1271,8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2321,7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1 527,6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6 094,0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4 743,9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979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культуры, кинематографии, физической культуры и спорта в сельском поселении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Обеспечение прав граждан на участие в культурной жизни, реализации творческого потенциала жителей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Создание условий, ориентирующих граждан на здоровый образ жизни, в том числе на занятия физической культурой и спортом».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451631"/>
              </p:ext>
            </p:extLst>
          </p:nvPr>
        </p:nvGraphicFramePr>
        <p:xfrm>
          <a:off x="683569" y="2132856"/>
          <a:ext cx="7992887" cy="418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«Обеспечение свободы творчества и прав граждан на участие в культурной жизни».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Обеспечение условий проведения культурно-массовых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мероприятий сельского поселения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8952,0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8952,0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9452,0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«Создание условий жителям сельского поселения для занятия физической культурой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спортом, сохранения и укрепления здоровья населения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Обеспечение условий проведения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физкультурно-оздоровительных и спортивных мероприятий сельского поселения.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1842,2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1842,2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1842,2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10 794,2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10 794,2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11 294,2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297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«Защита населения и территории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чрезвычайных ситуаций,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пожарной безопасности»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Повышение уровня защиты граждан от чрезвычайных ситуаций, природного и техногенного характера, повышение уровня безопасности на водных объектах».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304720"/>
              </p:ext>
            </p:extLst>
          </p:nvPr>
        </p:nvGraphicFramePr>
        <p:xfrm>
          <a:off x="683568" y="2348880"/>
          <a:ext cx="7992887" cy="335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«Реализация государственной политики в области гражданской обороны, защиты населения и территории поселения от чрезвычайных ситуаций».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Предупреждение и ликвидация чрезвычайных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ситуаций, в том числе организация и осуществление предупреждение мероприятий по безопасности людей на водных объектах.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«Укрепление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пожарной безопасности в поселении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Обеспечение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 пожарной безопасности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87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«Обеспечение осуществления полномочий и создание условий для деятельности органов местного самоуправления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«Создание условий для осуществления полномочий администрации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Создание условий для бесперебойного функционирования органов местного самоуправления».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65493"/>
              </p:ext>
            </p:extLst>
          </p:nvPr>
        </p:nvGraphicFramePr>
        <p:xfrm>
          <a:off x="683568" y="2348880"/>
          <a:ext cx="7992887" cy="369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«Обеспечение деятельности органа местного самоуправления сельского поселения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Обеспечение эффективного исполнения функций органов местного самоуправления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5659,5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5708,7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5515,2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«Материально – техническое обеспечение деятельности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органа местного  самоуправления сельского поселения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Материально-техническое обеспечение деятельности органов местного самоуправления.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11 683,5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11 795,3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10 749,3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17 343,0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17 504,0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16 264,5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1484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1299</Words>
  <Application>Microsoft Office PowerPoint</Application>
  <PresentationFormat>Экран (4:3)</PresentationFormat>
  <Paragraphs>272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Решение Совета депутатов сельского поселения Аган  от 25.12.2019 г. №47  «О бюджете сельского поселения Аган на 2020 год  и плановый период  2021-2022 годов»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сельского поселения Аган на 2018 год и плановый период 2019-2020 годов</dc:title>
  <dc:creator>Бухгалтер</dc:creator>
  <cp:lastModifiedBy>RePack by Diakov</cp:lastModifiedBy>
  <cp:revision>46</cp:revision>
  <dcterms:created xsi:type="dcterms:W3CDTF">2018-04-19T05:40:40Z</dcterms:created>
  <dcterms:modified xsi:type="dcterms:W3CDTF">2021-02-10T06:39:03Z</dcterms:modified>
</cp:coreProperties>
</file>